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77" r:id="rId4"/>
    <p:sldMasterId id="2147493488" r:id="rId5"/>
    <p:sldMasterId id="2147493467" r:id="rId6"/>
    <p:sldMasterId id="2147493515" r:id="rId7"/>
  </p:sldMasterIdLst>
  <p:notesMasterIdLst>
    <p:notesMasterId r:id="rId35"/>
  </p:notesMasterIdLst>
  <p:handoutMasterIdLst>
    <p:handoutMasterId r:id="rId36"/>
  </p:handoutMasterIdLst>
  <p:sldIdLst>
    <p:sldId id="406" r:id="rId8"/>
    <p:sldId id="407" r:id="rId9"/>
    <p:sldId id="404" r:id="rId10"/>
    <p:sldId id="437" r:id="rId11"/>
    <p:sldId id="440" r:id="rId12"/>
    <p:sldId id="441" r:id="rId13"/>
    <p:sldId id="442" r:id="rId14"/>
    <p:sldId id="445" r:id="rId15"/>
    <p:sldId id="446" r:id="rId16"/>
    <p:sldId id="443" r:id="rId17"/>
    <p:sldId id="447" r:id="rId18"/>
    <p:sldId id="438" r:id="rId19"/>
    <p:sldId id="444" r:id="rId20"/>
    <p:sldId id="449" r:id="rId21"/>
    <p:sldId id="450" r:id="rId22"/>
    <p:sldId id="451" r:id="rId23"/>
    <p:sldId id="452" r:id="rId24"/>
    <p:sldId id="453" r:id="rId25"/>
    <p:sldId id="439" r:id="rId26"/>
    <p:sldId id="454" r:id="rId27"/>
    <p:sldId id="455" r:id="rId28"/>
    <p:sldId id="456" r:id="rId29"/>
    <p:sldId id="457" r:id="rId30"/>
    <p:sldId id="458" r:id="rId31"/>
    <p:sldId id="459" r:id="rId32"/>
    <p:sldId id="397" r:id="rId33"/>
    <p:sldId id="352" r:id="rId3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95CC"/>
    <a:srgbClr val="67AED8"/>
    <a:srgbClr val="5794CC"/>
    <a:srgbClr val="B51A1A"/>
    <a:srgbClr val="AE1313"/>
    <a:srgbClr val="ADADAD"/>
    <a:srgbClr val="C41532"/>
    <a:srgbClr val="DF1C3D"/>
    <a:srgbClr val="B0002A"/>
    <a:srgbClr val="DA4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4651" autoAdjust="0"/>
  </p:normalViewPr>
  <p:slideViewPr>
    <p:cSldViewPr snapToObjects="1">
      <p:cViewPr varScale="1">
        <p:scale>
          <a:sx n="131" d="100"/>
          <a:sy n="131" d="100"/>
        </p:scale>
        <p:origin x="768" y="12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71" d="100"/>
          <a:sy n="71" d="100"/>
        </p:scale>
        <p:origin x="-2568" y="-12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134C3F-4FEF-451C-8612-15DE4242DD0E}" type="doc">
      <dgm:prSet loTypeId="urn:microsoft.com/office/officeart/2005/8/layout/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2101D1B0-EFF0-4D6C-B501-3044FD07F41A}">
      <dgm:prSet/>
      <dgm:spPr/>
      <dgm:t>
        <a:bodyPr/>
        <a:lstStyle/>
        <a:p>
          <a:pPr>
            <a:buClr>
              <a:srgbClr val="C00000"/>
            </a:buClr>
            <a:buSzPts val="1600"/>
            <a:buFont typeface="Symbol" panose="05050102010706020507" pitchFamily="18" charset="2"/>
            <a:buChar char=""/>
          </a:pPr>
          <a:r>
            <a:rPr lang="es-ES_tradnl"/>
            <a:t>Conocer es el estado actual del uso de los moviles y de las Apps en España</a:t>
          </a:r>
          <a:endParaRPr lang="es-ES"/>
        </a:p>
      </dgm:t>
    </dgm:pt>
    <dgm:pt modelId="{EE6E3DDC-F835-4D9F-B986-3BF622AE623B}" type="parTrans" cxnId="{F0C31ADC-3126-41DE-B4EE-E17F5491E400}">
      <dgm:prSet/>
      <dgm:spPr/>
      <dgm:t>
        <a:bodyPr/>
        <a:lstStyle/>
        <a:p>
          <a:endParaRPr lang="es-ES"/>
        </a:p>
      </dgm:t>
    </dgm:pt>
    <dgm:pt modelId="{0B4475EF-707D-4545-9917-CF2D82D72004}" type="sibTrans" cxnId="{F0C31ADC-3126-41DE-B4EE-E17F5491E400}">
      <dgm:prSet/>
      <dgm:spPr/>
      <dgm:t>
        <a:bodyPr/>
        <a:lstStyle/>
        <a:p>
          <a:endParaRPr lang="es-ES"/>
        </a:p>
      </dgm:t>
    </dgm:pt>
    <dgm:pt modelId="{AC8530EA-9E22-4435-95FE-E814D239B46C}">
      <dgm:prSet/>
      <dgm:spPr/>
      <dgm:t>
        <a:bodyPr/>
        <a:lstStyle/>
        <a:p>
          <a:pPr>
            <a:buClr>
              <a:srgbClr val="C00000"/>
            </a:buClr>
            <a:buSzPts val="1600"/>
            <a:buFont typeface="Symbol" panose="05050102010706020507" pitchFamily="18" charset="2"/>
            <a:buChar char=""/>
          </a:pPr>
          <a:r>
            <a:rPr lang="es-ES_tradnl"/>
            <a:t>Realizar busquedas de Apps educativas en las tiendas de aplicaciones de Apple y de de Google Play.</a:t>
          </a:r>
          <a:endParaRPr lang="es-ES"/>
        </a:p>
      </dgm:t>
    </dgm:pt>
    <dgm:pt modelId="{15EFDDC2-A8D1-4BA9-95F3-17210B398393}" type="parTrans" cxnId="{AE1A749F-2C2F-47D7-9180-7412DE892572}">
      <dgm:prSet/>
      <dgm:spPr/>
      <dgm:t>
        <a:bodyPr/>
        <a:lstStyle/>
        <a:p>
          <a:endParaRPr lang="es-ES"/>
        </a:p>
      </dgm:t>
    </dgm:pt>
    <dgm:pt modelId="{1AECDDE0-620D-44F9-BDBD-7205B78289D3}" type="sibTrans" cxnId="{AE1A749F-2C2F-47D7-9180-7412DE892572}">
      <dgm:prSet/>
      <dgm:spPr/>
      <dgm:t>
        <a:bodyPr/>
        <a:lstStyle/>
        <a:p>
          <a:endParaRPr lang="es-ES"/>
        </a:p>
      </dgm:t>
    </dgm:pt>
    <dgm:pt modelId="{E89E0B9C-987E-427D-A281-305DA151D6FD}">
      <dgm:prSet/>
      <dgm:spPr/>
      <dgm:t>
        <a:bodyPr/>
        <a:lstStyle/>
        <a:p>
          <a:pPr>
            <a:buClr>
              <a:srgbClr val="C00000"/>
            </a:buClr>
            <a:buSzPts val="1600"/>
            <a:buFont typeface="Symbol" panose="05050102010706020507" pitchFamily="18" charset="2"/>
            <a:buChar char=""/>
          </a:pPr>
          <a:r>
            <a:rPr lang="es-ES_tradnl"/>
            <a:t>Usar como herramienta de diseño de propuestas didácticas de m-learning la rueda de la pedagogía de Allan Carrintong.</a:t>
          </a:r>
          <a:endParaRPr lang="es-ES"/>
        </a:p>
      </dgm:t>
    </dgm:pt>
    <dgm:pt modelId="{7A4A0F56-2A06-409C-B58B-A966A0CB3952}" type="parTrans" cxnId="{1B9DF249-B440-454D-8596-690F9A5FEFE0}">
      <dgm:prSet/>
      <dgm:spPr/>
      <dgm:t>
        <a:bodyPr/>
        <a:lstStyle/>
        <a:p>
          <a:endParaRPr lang="es-ES"/>
        </a:p>
      </dgm:t>
    </dgm:pt>
    <dgm:pt modelId="{3F617E28-1AF0-47E6-B90F-2089AE1A7EFB}" type="sibTrans" cxnId="{1B9DF249-B440-454D-8596-690F9A5FEFE0}">
      <dgm:prSet/>
      <dgm:spPr/>
      <dgm:t>
        <a:bodyPr/>
        <a:lstStyle/>
        <a:p>
          <a:endParaRPr lang="es-ES"/>
        </a:p>
      </dgm:t>
    </dgm:pt>
    <dgm:pt modelId="{56B78FA0-2FB2-4F31-A763-2D469666A1B1}">
      <dgm:prSet/>
      <dgm:spPr/>
      <dgm:t>
        <a:bodyPr/>
        <a:lstStyle/>
        <a:p>
          <a:pPr>
            <a:buClr>
              <a:srgbClr val="C00000"/>
            </a:buClr>
            <a:buSzPts val="1600"/>
            <a:buFont typeface="Symbol" panose="05050102010706020507" pitchFamily="18" charset="2"/>
            <a:buChar char=""/>
          </a:pPr>
          <a:r>
            <a:rPr lang="es-ES_tradnl"/>
            <a:t>Conocer y diseñar recursos educativos abiertos para su uso en dispositivos móviles usando exe-learning</a:t>
          </a:r>
          <a:endParaRPr lang="es-ES"/>
        </a:p>
      </dgm:t>
    </dgm:pt>
    <dgm:pt modelId="{9B939A63-B4E5-43DC-9E19-794EEB0C9552}" type="parTrans" cxnId="{3A19F477-78B3-4D4D-A67F-BAFF5FCD1CC1}">
      <dgm:prSet/>
      <dgm:spPr/>
      <dgm:t>
        <a:bodyPr/>
        <a:lstStyle/>
        <a:p>
          <a:endParaRPr lang="es-ES"/>
        </a:p>
      </dgm:t>
    </dgm:pt>
    <dgm:pt modelId="{E01ABA0C-19E3-4416-8665-9157B8A8328E}" type="sibTrans" cxnId="{3A19F477-78B3-4D4D-A67F-BAFF5FCD1CC1}">
      <dgm:prSet/>
      <dgm:spPr/>
      <dgm:t>
        <a:bodyPr/>
        <a:lstStyle/>
        <a:p>
          <a:endParaRPr lang="es-ES"/>
        </a:p>
      </dgm:t>
    </dgm:pt>
    <dgm:pt modelId="{FA8AB10E-C3AD-410E-80FE-E9817843546D}" type="pres">
      <dgm:prSet presAssocID="{CF134C3F-4FEF-451C-8612-15DE4242DD0E}" presName="linear" presStyleCnt="0">
        <dgm:presLayoutVars>
          <dgm:dir/>
          <dgm:animLvl val="lvl"/>
          <dgm:resizeHandles val="exact"/>
        </dgm:presLayoutVars>
      </dgm:prSet>
      <dgm:spPr/>
    </dgm:pt>
    <dgm:pt modelId="{FF308142-2293-426F-9C54-5DFFAE83FE33}" type="pres">
      <dgm:prSet presAssocID="{2101D1B0-EFF0-4D6C-B501-3044FD07F41A}" presName="parentLin" presStyleCnt="0"/>
      <dgm:spPr/>
    </dgm:pt>
    <dgm:pt modelId="{0DDAA638-3653-4060-B505-853F3B025CDB}" type="pres">
      <dgm:prSet presAssocID="{2101D1B0-EFF0-4D6C-B501-3044FD07F41A}" presName="parentLeftMargin" presStyleLbl="node1" presStyleIdx="0" presStyleCnt="4"/>
      <dgm:spPr/>
    </dgm:pt>
    <dgm:pt modelId="{D46C1BCB-FE9C-4F42-950A-7B5B8FE697F7}" type="pres">
      <dgm:prSet presAssocID="{2101D1B0-EFF0-4D6C-B501-3044FD07F41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194A060-BFCD-47F2-B2EA-801658899BF2}" type="pres">
      <dgm:prSet presAssocID="{2101D1B0-EFF0-4D6C-B501-3044FD07F41A}" presName="negativeSpace" presStyleCnt="0"/>
      <dgm:spPr/>
    </dgm:pt>
    <dgm:pt modelId="{F54C18B7-DF9F-48D7-A4E0-F6C97B03423F}" type="pres">
      <dgm:prSet presAssocID="{2101D1B0-EFF0-4D6C-B501-3044FD07F41A}" presName="childText" presStyleLbl="conFgAcc1" presStyleIdx="0" presStyleCnt="4">
        <dgm:presLayoutVars>
          <dgm:bulletEnabled val="1"/>
        </dgm:presLayoutVars>
      </dgm:prSet>
      <dgm:spPr/>
    </dgm:pt>
    <dgm:pt modelId="{F48421C9-864D-4BD1-974C-691B5F0871C8}" type="pres">
      <dgm:prSet presAssocID="{0B4475EF-707D-4545-9917-CF2D82D72004}" presName="spaceBetweenRectangles" presStyleCnt="0"/>
      <dgm:spPr/>
    </dgm:pt>
    <dgm:pt modelId="{93126BEF-9177-4716-AF5A-CBF35B1AA800}" type="pres">
      <dgm:prSet presAssocID="{AC8530EA-9E22-4435-95FE-E814D239B46C}" presName="parentLin" presStyleCnt="0"/>
      <dgm:spPr/>
    </dgm:pt>
    <dgm:pt modelId="{8A671A41-BD19-4603-BCE6-506D414887C8}" type="pres">
      <dgm:prSet presAssocID="{AC8530EA-9E22-4435-95FE-E814D239B46C}" presName="parentLeftMargin" presStyleLbl="node1" presStyleIdx="0" presStyleCnt="4"/>
      <dgm:spPr/>
    </dgm:pt>
    <dgm:pt modelId="{4A144BB0-E29B-4EFB-A1D2-4FFEEAFFCFEB}" type="pres">
      <dgm:prSet presAssocID="{AC8530EA-9E22-4435-95FE-E814D239B46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0BC7912-650B-4966-9D39-0A17C047B04B}" type="pres">
      <dgm:prSet presAssocID="{AC8530EA-9E22-4435-95FE-E814D239B46C}" presName="negativeSpace" presStyleCnt="0"/>
      <dgm:spPr/>
    </dgm:pt>
    <dgm:pt modelId="{5735DB9C-3EA9-4784-ADB7-CC5E7ACC56D7}" type="pres">
      <dgm:prSet presAssocID="{AC8530EA-9E22-4435-95FE-E814D239B46C}" presName="childText" presStyleLbl="conFgAcc1" presStyleIdx="1" presStyleCnt="4">
        <dgm:presLayoutVars>
          <dgm:bulletEnabled val="1"/>
        </dgm:presLayoutVars>
      </dgm:prSet>
      <dgm:spPr/>
    </dgm:pt>
    <dgm:pt modelId="{0BADB8A7-872D-4802-BC62-A27520A01FBC}" type="pres">
      <dgm:prSet presAssocID="{1AECDDE0-620D-44F9-BDBD-7205B78289D3}" presName="spaceBetweenRectangles" presStyleCnt="0"/>
      <dgm:spPr/>
    </dgm:pt>
    <dgm:pt modelId="{C7DCC55B-5B32-4B44-B0AC-95FAF85C8248}" type="pres">
      <dgm:prSet presAssocID="{E89E0B9C-987E-427D-A281-305DA151D6FD}" presName="parentLin" presStyleCnt="0"/>
      <dgm:spPr/>
    </dgm:pt>
    <dgm:pt modelId="{7C7DF0BE-98E7-4D27-82C7-B3BF4B4BE3C8}" type="pres">
      <dgm:prSet presAssocID="{E89E0B9C-987E-427D-A281-305DA151D6FD}" presName="parentLeftMargin" presStyleLbl="node1" presStyleIdx="1" presStyleCnt="4"/>
      <dgm:spPr/>
    </dgm:pt>
    <dgm:pt modelId="{5A537D09-4CF2-4B2F-8952-2DED68A37BA4}" type="pres">
      <dgm:prSet presAssocID="{E89E0B9C-987E-427D-A281-305DA151D6F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800B603-90E0-4F00-9CF7-F11B4BA851A6}" type="pres">
      <dgm:prSet presAssocID="{E89E0B9C-987E-427D-A281-305DA151D6FD}" presName="negativeSpace" presStyleCnt="0"/>
      <dgm:spPr/>
    </dgm:pt>
    <dgm:pt modelId="{124A7531-9817-44F7-B9A5-7D2DF2E1AE14}" type="pres">
      <dgm:prSet presAssocID="{E89E0B9C-987E-427D-A281-305DA151D6FD}" presName="childText" presStyleLbl="conFgAcc1" presStyleIdx="2" presStyleCnt="4">
        <dgm:presLayoutVars>
          <dgm:bulletEnabled val="1"/>
        </dgm:presLayoutVars>
      </dgm:prSet>
      <dgm:spPr/>
    </dgm:pt>
    <dgm:pt modelId="{D12A3956-C3BC-4F1A-9587-B6723E6274F1}" type="pres">
      <dgm:prSet presAssocID="{3F617E28-1AF0-47E6-B90F-2089AE1A7EFB}" presName="spaceBetweenRectangles" presStyleCnt="0"/>
      <dgm:spPr/>
    </dgm:pt>
    <dgm:pt modelId="{43A58426-3E18-4E1A-823C-3A93F0531361}" type="pres">
      <dgm:prSet presAssocID="{56B78FA0-2FB2-4F31-A763-2D469666A1B1}" presName="parentLin" presStyleCnt="0"/>
      <dgm:spPr/>
    </dgm:pt>
    <dgm:pt modelId="{CC4166DF-5B84-4C84-9059-E232D1E3668C}" type="pres">
      <dgm:prSet presAssocID="{56B78FA0-2FB2-4F31-A763-2D469666A1B1}" presName="parentLeftMargin" presStyleLbl="node1" presStyleIdx="2" presStyleCnt="4"/>
      <dgm:spPr/>
    </dgm:pt>
    <dgm:pt modelId="{7C9367F0-4002-4A34-A84D-987679417E64}" type="pres">
      <dgm:prSet presAssocID="{56B78FA0-2FB2-4F31-A763-2D469666A1B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F22B7D5-DC78-47E5-BB7F-D638F97B5DE3}" type="pres">
      <dgm:prSet presAssocID="{56B78FA0-2FB2-4F31-A763-2D469666A1B1}" presName="negativeSpace" presStyleCnt="0"/>
      <dgm:spPr/>
    </dgm:pt>
    <dgm:pt modelId="{A9262213-5DEE-4AAC-82C5-0157C672FD16}" type="pres">
      <dgm:prSet presAssocID="{56B78FA0-2FB2-4F31-A763-2D469666A1B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741D020-9A74-49CC-A8F6-9BB5BB126AB6}" type="presOf" srcId="{2101D1B0-EFF0-4D6C-B501-3044FD07F41A}" destId="{0DDAA638-3653-4060-B505-853F3B025CDB}" srcOrd="0" destOrd="0" presId="urn:microsoft.com/office/officeart/2005/8/layout/list1"/>
    <dgm:cxn modelId="{BD274C24-1B44-4499-8896-BF71EFF8E383}" type="presOf" srcId="{AC8530EA-9E22-4435-95FE-E814D239B46C}" destId="{8A671A41-BD19-4603-BCE6-506D414887C8}" srcOrd="0" destOrd="0" presId="urn:microsoft.com/office/officeart/2005/8/layout/list1"/>
    <dgm:cxn modelId="{97BE4C39-4D4B-427F-80F5-CF0BF3277B2B}" type="presOf" srcId="{CF134C3F-4FEF-451C-8612-15DE4242DD0E}" destId="{FA8AB10E-C3AD-410E-80FE-E9817843546D}" srcOrd="0" destOrd="0" presId="urn:microsoft.com/office/officeart/2005/8/layout/list1"/>
    <dgm:cxn modelId="{EE051D62-3933-4D11-A329-E955E1AEAF7E}" type="presOf" srcId="{E89E0B9C-987E-427D-A281-305DA151D6FD}" destId="{7C7DF0BE-98E7-4D27-82C7-B3BF4B4BE3C8}" srcOrd="0" destOrd="0" presId="urn:microsoft.com/office/officeart/2005/8/layout/list1"/>
    <dgm:cxn modelId="{B6531E48-AEF1-47A9-8140-DD3A8575405E}" type="presOf" srcId="{AC8530EA-9E22-4435-95FE-E814D239B46C}" destId="{4A144BB0-E29B-4EFB-A1D2-4FFEEAFFCFEB}" srcOrd="1" destOrd="0" presId="urn:microsoft.com/office/officeart/2005/8/layout/list1"/>
    <dgm:cxn modelId="{1B9DF249-B440-454D-8596-690F9A5FEFE0}" srcId="{CF134C3F-4FEF-451C-8612-15DE4242DD0E}" destId="{E89E0B9C-987E-427D-A281-305DA151D6FD}" srcOrd="2" destOrd="0" parTransId="{7A4A0F56-2A06-409C-B58B-A966A0CB3952}" sibTransId="{3F617E28-1AF0-47E6-B90F-2089AE1A7EFB}"/>
    <dgm:cxn modelId="{721D494A-FDBC-472F-A774-4315D11E011D}" type="presOf" srcId="{56B78FA0-2FB2-4F31-A763-2D469666A1B1}" destId="{7C9367F0-4002-4A34-A84D-987679417E64}" srcOrd="1" destOrd="0" presId="urn:microsoft.com/office/officeart/2005/8/layout/list1"/>
    <dgm:cxn modelId="{91FC6354-F259-42AC-9D19-0A91862F6AB7}" type="presOf" srcId="{2101D1B0-EFF0-4D6C-B501-3044FD07F41A}" destId="{D46C1BCB-FE9C-4F42-950A-7B5B8FE697F7}" srcOrd="1" destOrd="0" presId="urn:microsoft.com/office/officeart/2005/8/layout/list1"/>
    <dgm:cxn modelId="{3A19F477-78B3-4D4D-A67F-BAFF5FCD1CC1}" srcId="{CF134C3F-4FEF-451C-8612-15DE4242DD0E}" destId="{56B78FA0-2FB2-4F31-A763-2D469666A1B1}" srcOrd="3" destOrd="0" parTransId="{9B939A63-B4E5-43DC-9E19-794EEB0C9552}" sibTransId="{E01ABA0C-19E3-4416-8665-9157B8A8328E}"/>
    <dgm:cxn modelId="{4C79BF97-FC4B-4BA2-BA44-BF00B947BA73}" type="presOf" srcId="{E89E0B9C-987E-427D-A281-305DA151D6FD}" destId="{5A537D09-4CF2-4B2F-8952-2DED68A37BA4}" srcOrd="1" destOrd="0" presId="urn:microsoft.com/office/officeart/2005/8/layout/list1"/>
    <dgm:cxn modelId="{AE1A749F-2C2F-47D7-9180-7412DE892572}" srcId="{CF134C3F-4FEF-451C-8612-15DE4242DD0E}" destId="{AC8530EA-9E22-4435-95FE-E814D239B46C}" srcOrd="1" destOrd="0" parTransId="{15EFDDC2-A8D1-4BA9-95F3-17210B398393}" sibTransId="{1AECDDE0-620D-44F9-BDBD-7205B78289D3}"/>
    <dgm:cxn modelId="{010D07AC-F151-4D69-915C-9C745BC2C5DF}" type="presOf" srcId="{56B78FA0-2FB2-4F31-A763-2D469666A1B1}" destId="{CC4166DF-5B84-4C84-9059-E232D1E3668C}" srcOrd="0" destOrd="0" presId="urn:microsoft.com/office/officeart/2005/8/layout/list1"/>
    <dgm:cxn modelId="{F0C31ADC-3126-41DE-B4EE-E17F5491E400}" srcId="{CF134C3F-4FEF-451C-8612-15DE4242DD0E}" destId="{2101D1B0-EFF0-4D6C-B501-3044FD07F41A}" srcOrd="0" destOrd="0" parTransId="{EE6E3DDC-F835-4D9F-B986-3BF622AE623B}" sibTransId="{0B4475EF-707D-4545-9917-CF2D82D72004}"/>
    <dgm:cxn modelId="{6B192225-FAD5-4741-9F4D-B236C32AF6B8}" type="presParOf" srcId="{FA8AB10E-C3AD-410E-80FE-E9817843546D}" destId="{FF308142-2293-426F-9C54-5DFFAE83FE33}" srcOrd="0" destOrd="0" presId="urn:microsoft.com/office/officeart/2005/8/layout/list1"/>
    <dgm:cxn modelId="{6D4DCAA1-6CB5-414A-9D44-CE3B756F5BF3}" type="presParOf" srcId="{FF308142-2293-426F-9C54-5DFFAE83FE33}" destId="{0DDAA638-3653-4060-B505-853F3B025CDB}" srcOrd="0" destOrd="0" presId="urn:microsoft.com/office/officeart/2005/8/layout/list1"/>
    <dgm:cxn modelId="{267C9D12-E188-4EA3-9470-FD70B3D1783B}" type="presParOf" srcId="{FF308142-2293-426F-9C54-5DFFAE83FE33}" destId="{D46C1BCB-FE9C-4F42-950A-7B5B8FE697F7}" srcOrd="1" destOrd="0" presId="urn:microsoft.com/office/officeart/2005/8/layout/list1"/>
    <dgm:cxn modelId="{1FD5E2A0-F669-4A13-9C38-675170B3F6DB}" type="presParOf" srcId="{FA8AB10E-C3AD-410E-80FE-E9817843546D}" destId="{0194A060-BFCD-47F2-B2EA-801658899BF2}" srcOrd="1" destOrd="0" presId="urn:microsoft.com/office/officeart/2005/8/layout/list1"/>
    <dgm:cxn modelId="{8EE8C391-D896-480F-9917-8E09CAF7DF1E}" type="presParOf" srcId="{FA8AB10E-C3AD-410E-80FE-E9817843546D}" destId="{F54C18B7-DF9F-48D7-A4E0-F6C97B03423F}" srcOrd="2" destOrd="0" presId="urn:microsoft.com/office/officeart/2005/8/layout/list1"/>
    <dgm:cxn modelId="{DE25D76C-092E-4399-A7DD-C9607C4D419D}" type="presParOf" srcId="{FA8AB10E-C3AD-410E-80FE-E9817843546D}" destId="{F48421C9-864D-4BD1-974C-691B5F0871C8}" srcOrd="3" destOrd="0" presId="urn:microsoft.com/office/officeart/2005/8/layout/list1"/>
    <dgm:cxn modelId="{94E9CCBD-8A0E-4714-92C2-FFB0D0E81831}" type="presParOf" srcId="{FA8AB10E-C3AD-410E-80FE-E9817843546D}" destId="{93126BEF-9177-4716-AF5A-CBF35B1AA800}" srcOrd="4" destOrd="0" presId="urn:microsoft.com/office/officeart/2005/8/layout/list1"/>
    <dgm:cxn modelId="{5A0E86B4-5AA0-4045-808A-A4B83AAC176B}" type="presParOf" srcId="{93126BEF-9177-4716-AF5A-CBF35B1AA800}" destId="{8A671A41-BD19-4603-BCE6-506D414887C8}" srcOrd="0" destOrd="0" presId="urn:microsoft.com/office/officeart/2005/8/layout/list1"/>
    <dgm:cxn modelId="{5A04CB74-CCB1-4783-A5DC-F9C45F2B8097}" type="presParOf" srcId="{93126BEF-9177-4716-AF5A-CBF35B1AA800}" destId="{4A144BB0-E29B-4EFB-A1D2-4FFEEAFFCFEB}" srcOrd="1" destOrd="0" presId="urn:microsoft.com/office/officeart/2005/8/layout/list1"/>
    <dgm:cxn modelId="{C3FAD6A5-238A-4079-8E70-8FB1F8DF3186}" type="presParOf" srcId="{FA8AB10E-C3AD-410E-80FE-E9817843546D}" destId="{D0BC7912-650B-4966-9D39-0A17C047B04B}" srcOrd="5" destOrd="0" presId="urn:microsoft.com/office/officeart/2005/8/layout/list1"/>
    <dgm:cxn modelId="{9476E661-C159-425D-8D67-D4F630223319}" type="presParOf" srcId="{FA8AB10E-C3AD-410E-80FE-E9817843546D}" destId="{5735DB9C-3EA9-4784-ADB7-CC5E7ACC56D7}" srcOrd="6" destOrd="0" presId="urn:microsoft.com/office/officeart/2005/8/layout/list1"/>
    <dgm:cxn modelId="{C24B8B1D-3A91-4CF9-B7BC-F829DC018A44}" type="presParOf" srcId="{FA8AB10E-C3AD-410E-80FE-E9817843546D}" destId="{0BADB8A7-872D-4802-BC62-A27520A01FBC}" srcOrd="7" destOrd="0" presId="urn:microsoft.com/office/officeart/2005/8/layout/list1"/>
    <dgm:cxn modelId="{21304B9C-65C9-4B36-8EE7-93B314F90C15}" type="presParOf" srcId="{FA8AB10E-C3AD-410E-80FE-E9817843546D}" destId="{C7DCC55B-5B32-4B44-B0AC-95FAF85C8248}" srcOrd="8" destOrd="0" presId="urn:microsoft.com/office/officeart/2005/8/layout/list1"/>
    <dgm:cxn modelId="{4BF10533-E605-469B-9D71-1BA5FCE58E74}" type="presParOf" srcId="{C7DCC55B-5B32-4B44-B0AC-95FAF85C8248}" destId="{7C7DF0BE-98E7-4D27-82C7-B3BF4B4BE3C8}" srcOrd="0" destOrd="0" presId="urn:microsoft.com/office/officeart/2005/8/layout/list1"/>
    <dgm:cxn modelId="{8D726A10-84F1-44DA-BC99-60CF4E513769}" type="presParOf" srcId="{C7DCC55B-5B32-4B44-B0AC-95FAF85C8248}" destId="{5A537D09-4CF2-4B2F-8952-2DED68A37BA4}" srcOrd="1" destOrd="0" presId="urn:microsoft.com/office/officeart/2005/8/layout/list1"/>
    <dgm:cxn modelId="{86CF96FD-B422-41F7-9CC4-AB1372E53C8B}" type="presParOf" srcId="{FA8AB10E-C3AD-410E-80FE-E9817843546D}" destId="{3800B603-90E0-4F00-9CF7-F11B4BA851A6}" srcOrd="9" destOrd="0" presId="urn:microsoft.com/office/officeart/2005/8/layout/list1"/>
    <dgm:cxn modelId="{1FEEE0FC-5303-4BDD-B0F5-055316B4DE70}" type="presParOf" srcId="{FA8AB10E-C3AD-410E-80FE-E9817843546D}" destId="{124A7531-9817-44F7-B9A5-7D2DF2E1AE14}" srcOrd="10" destOrd="0" presId="urn:microsoft.com/office/officeart/2005/8/layout/list1"/>
    <dgm:cxn modelId="{40E716E6-9303-4780-82F3-9ABB6ECF8A40}" type="presParOf" srcId="{FA8AB10E-C3AD-410E-80FE-E9817843546D}" destId="{D12A3956-C3BC-4F1A-9587-B6723E6274F1}" srcOrd="11" destOrd="0" presId="urn:microsoft.com/office/officeart/2005/8/layout/list1"/>
    <dgm:cxn modelId="{D151ACB4-03CF-4F1E-8360-7487E113ECF8}" type="presParOf" srcId="{FA8AB10E-C3AD-410E-80FE-E9817843546D}" destId="{43A58426-3E18-4E1A-823C-3A93F0531361}" srcOrd="12" destOrd="0" presId="urn:microsoft.com/office/officeart/2005/8/layout/list1"/>
    <dgm:cxn modelId="{4D8B97B4-ACFA-4305-B109-662688E335BB}" type="presParOf" srcId="{43A58426-3E18-4E1A-823C-3A93F0531361}" destId="{CC4166DF-5B84-4C84-9059-E232D1E3668C}" srcOrd="0" destOrd="0" presId="urn:microsoft.com/office/officeart/2005/8/layout/list1"/>
    <dgm:cxn modelId="{A5FC5C37-45F9-49E6-BBE8-BDF5F75E7587}" type="presParOf" srcId="{43A58426-3E18-4E1A-823C-3A93F0531361}" destId="{7C9367F0-4002-4A34-A84D-987679417E64}" srcOrd="1" destOrd="0" presId="urn:microsoft.com/office/officeart/2005/8/layout/list1"/>
    <dgm:cxn modelId="{EF382148-9E29-40FF-BBB2-597E793785F0}" type="presParOf" srcId="{FA8AB10E-C3AD-410E-80FE-E9817843546D}" destId="{CF22B7D5-DC78-47E5-BB7F-D638F97B5DE3}" srcOrd="13" destOrd="0" presId="urn:microsoft.com/office/officeart/2005/8/layout/list1"/>
    <dgm:cxn modelId="{CF13C238-51AF-479A-9A38-C8D057B94CCA}" type="presParOf" srcId="{FA8AB10E-C3AD-410E-80FE-E9817843546D}" destId="{A9262213-5DEE-4AAC-82C5-0157C672FD1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2C3A3E-F735-434F-BB3D-AFC2A06BE608}" type="doc">
      <dgm:prSet loTypeId="urn:microsoft.com/office/officeart/2008/layout/PictureStrips" loCatId="list" qsTypeId="urn:microsoft.com/office/officeart/2005/8/quickstyle/3d1" qsCatId="3D" csTypeId="urn:microsoft.com/office/officeart/2005/8/colors/accent2_4" csCatId="accent2" phldr="1"/>
      <dgm:spPr/>
      <dgm:t>
        <a:bodyPr/>
        <a:lstStyle/>
        <a:p>
          <a:endParaRPr lang="es-ES"/>
        </a:p>
      </dgm:t>
    </dgm:pt>
    <dgm:pt modelId="{56877E1D-2091-4A57-999B-3ED38DF01D6C}">
      <dgm:prSet phldrT="[Texto]"/>
      <dgm:spPr/>
      <dgm:t>
        <a:bodyPr/>
        <a:lstStyle/>
        <a:p>
          <a:r>
            <a:rPr lang="es-ES"/>
            <a:t>Comunicación</a:t>
          </a:r>
        </a:p>
      </dgm:t>
    </dgm:pt>
    <dgm:pt modelId="{8593C20F-5FD4-4DFA-82E9-6AF7514331E5}" type="parTrans" cxnId="{FDA7B09A-9062-496A-B2A0-DE61D234C649}">
      <dgm:prSet/>
      <dgm:spPr/>
      <dgm:t>
        <a:bodyPr/>
        <a:lstStyle/>
        <a:p>
          <a:endParaRPr lang="es-ES"/>
        </a:p>
      </dgm:t>
    </dgm:pt>
    <dgm:pt modelId="{0E1D7188-F353-4959-8622-4B87929B631B}" type="sibTrans" cxnId="{FDA7B09A-9062-496A-B2A0-DE61D234C649}">
      <dgm:prSet/>
      <dgm:spPr/>
      <dgm:t>
        <a:bodyPr/>
        <a:lstStyle/>
        <a:p>
          <a:endParaRPr lang="es-ES"/>
        </a:p>
      </dgm:t>
    </dgm:pt>
    <dgm:pt modelId="{1E67C251-40BD-4F4D-9635-D709E6E61390}">
      <dgm:prSet/>
      <dgm:spPr/>
      <dgm:t>
        <a:bodyPr/>
        <a:lstStyle/>
        <a:p>
          <a:r>
            <a:rPr lang="es-ES"/>
            <a:t>Administración y organización</a:t>
          </a:r>
        </a:p>
      </dgm:t>
    </dgm:pt>
    <dgm:pt modelId="{D7BDD480-C5D5-4709-83B0-6F37447EDFFC}" type="parTrans" cxnId="{631FE017-9667-4165-BF26-3A04B580340B}">
      <dgm:prSet/>
      <dgm:spPr/>
      <dgm:t>
        <a:bodyPr/>
        <a:lstStyle/>
        <a:p>
          <a:endParaRPr lang="es-ES"/>
        </a:p>
      </dgm:t>
    </dgm:pt>
    <dgm:pt modelId="{04EFCD8A-6948-4BC5-B9DC-AFE0514033E2}" type="sibTrans" cxnId="{631FE017-9667-4165-BF26-3A04B580340B}">
      <dgm:prSet/>
      <dgm:spPr/>
      <dgm:t>
        <a:bodyPr/>
        <a:lstStyle/>
        <a:p>
          <a:endParaRPr lang="es-ES"/>
        </a:p>
      </dgm:t>
    </dgm:pt>
    <dgm:pt modelId="{09BCF6BC-85FE-47FF-9027-40B650BB9189}">
      <dgm:prSet/>
      <dgm:spPr/>
      <dgm:t>
        <a:bodyPr/>
        <a:lstStyle/>
        <a:p>
          <a:r>
            <a:rPr lang="es-ES"/>
            <a:t>Búsqueda y manejo de información</a:t>
          </a:r>
        </a:p>
      </dgm:t>
    </dgm:pt>
    <dgm:pt modelId="{6A95D96E-3B72-4728-9CDA-722D8645A788}" type="parTrans" cxnId="{F8B29E43-10A3-4B80-AD68-B1BE10132AE4}">
      <dgm:prSet/>
      <dgm:spPr/>
      <dgm:t>
        <a:bodyPr/>
        <a:lstStyle/>
        <a:p>
          <a:endParaRPr lang="es-ES"/>
        </a:p>
      </dgm:t>
    </dgm:pt>
    <dgm:pt modelId="{1D6B64D0-19BB-435E-943D-48E4C72D0AA2}" type="sibTrans" cxnId="{F8B29E43-10A3-4B80-AD68-B1BE10132AE4}">
      <dgm:prSet/>
      <dgm:spPr/>
      <dgm:t>
        <a:bodyPr/>
        <a:lstStyle/>
        <a:p>
          <a:endParaRPr lang="es-ES"/>
        </a:p>
      </dgm:t>
    </dgm:pt>
    <dgm:pt modelId="{BA88B841-2769-485D-871E-D8F9AFB706E3}">
      <dgm:prSet/>
      <dgm:spPr/>
      <dgm:t>
        <a:bodyPr/>
        <a:lstStyle/>
        <a:p>
          <a:r>
            <a:rPr lang="es-ES"/>
            <a:t>Datos.</a:t>
          </a:r>
        </a:p>
      </dgm:t>
    </dgm:pt>
    <dgm:pt modelId="{923157B8-8834-48AA-A4CE-DE89833A247E}" type="parTrans" cxnId="{D3B3972B-E580-4679-9ACF-D912E8421DC4}">
      <dgm:prSet/>
      <dgm:spPr/>
      <dgm:t>
        <a:bodyPr/>
        <a:lstStyle/>
        <a:p>
          <a:endParaRPr lang="es-ES"/>
        </a:p>
      </dgm:t>
    </dgm:pt>
    <dgm:pt modelId="{D62B86BC-F2BC-4E11-B273-BCEE05BA4D22}" type="sibTrans" cxnId="{D3B3972B-E580-4679-9ACF-D912E8421DC4}">
      <dgm:prSet/>
      <dgm:spPr/>
      <dgm:t>
        <a:bodyPr/>
        <a:lstStyle/>
        <a:p>
          <a:endParaRPr lang="es-ES"/>
        </a:p>
      </dgm:t>
    </dgm:pt>
    <dgm:pt modelId="{5F32CD8B-308F-448D-88BE-50BC858B85D7}">
      <dgm:prSet/>
      <dgm:spPr/>
      <dgm:t>
        <a:bodyPr/>
        <a:lstStyle/>
        <a:p>
          <a:r>
            <a:rPr lang="es-ES"/>
            <a:t>Juegos y simulaciones</a:t>
          </a:r>
        </a:p>
      </dgm:t>
    </dgm:pt>
    <dgm:pt modelId="{F2E5CEB4-0301-4D39-9D88-ADE47DADAE4E}" type="parTrans" cxnId="{EB39BDE2-6DB6-4041-8547-A53C7C55423B}">
      <dgm:prSet/>
      <dgm:spPr/>
      <dgm:t>
        <a:bodyPr/>
        <a:lstStyle/>
        <a:p>
          <a:endParaRPr lang="es-ES"/>
        </a:p>
      </dgm:t>
    </dgm:pt>
    <dgm:pt modelId="{809EA0AB-A07F-4760-AD35-C4C009C95FEF}" type="sibTrans" cxnId="{EB39BDE2-6DB6-4041-8547-A53C7C55423B}">
      <dgm:prSet/>
      <dgm:spPr/>
      <dgm:t>
        <a:bodyPr/>
        <a:lstStyle/>
        <a:p>
          <a:endParaRPr lang="es-ES"/>
        </a:p>
      </dgm:t>
    </dgm:pt>
    <dgm:pt modelId="{74C77E43-0D54-4ED0-A610-2392BC5BBDF1}">
      <dgm:prSet/>
      <dgm:spPr/>
      <dgm:t>
        <a:bodyPr/>
        <a:lstStyle/>
        <a:p>
          <a:r>
            <a:rPr lang="es-ES"/>
            <a:t>Contextual</a:t>
          </a:r>
        </a:p>
      </dgm:t>
    </dgm:pt>
    <dgm:pt modelId="{8EF2B55A-7FDB-4EF0-9CD3-EFC235D816AE}" type="parTrans" cxnId="{9F46BC4A-8091-4D15-9901-4B6E9A4C9EF0}">
      <dgm:prSet/>
      <dgm:spPr/>
      <dgm:t>
        <a:bodyPr/>
        <a:lstStyle/>
        <a:p>
          <a:endParaRPr lang="es-ES"/>
        </a:p>
      </dgm:t>
    </dgm:pt>
    <dgm:pt modelId="{C0A70C00-BAD0-4BDD-9091-FEFDD97999B8}" type="sibTrans" cxnId="{9F46BC4A-8091-4D15-9901-4B6E9A4C9EF0}">
      <dgm:prSet/>
      <dgm:spPr/>
      <dgm:t>
        <a:bodyPr/>
        <a:lstStyle/>
        <a:p>
          <a:endParaRPr lang="es-ES"/>
        </a:p>
      </dgm:t>
    </dgm:pt>
    <dgm:pt modelId="{7B12530E-680F-4427-B2AF-A26DE05927BA}">
      <dgm:prSet phldrT="[Texto]"/>
      <dgm:spPr/>
      <dgm:t>
        <a:bodyPr/>
        <a:lstStyle/>
        <a:p>
          <a:r>
            <a:rPr lang="es-ES"/>
            <a:t>Recepción de información, sistema de comunicación, respuesta y retroalimentación, intercambio de archivos y publicación, etc.</a:t>
          </a:r>
        </a:p>
      </dgm:t>
    </dgm:pt>
    <dgm:pt modelId="{030CB2DC-4172-4F1F-82B6-47C53DD7E672}" type="parTrans" cxnId="{CD61E459-2DB0-4E24-BD78-727DE5AEE44F}">
      <dgm:prSet/>
      <dgm:spPr/>
      <dgm:t>
        <a:bodyPr/>
        <a:lstStyle/>
        <a:p>
          <a:endParaRPr lang="es-ES"/>
        </a:p>
      </dgm:t>
    </dgm:pt>
    <dgm:pt modelId="{8292CE36-C36E-4651-8C97-9BD5EF2C4013}" type="sibTrans" cxnId="{CD61E459-2DB0-4E24-BD78-727DE5AEE44F}">
      <dgm:prSet/>
      <dgm:spPr/>
      <dgm:t>
        <a:bodyPr/>
        <a:lstStyle/>
        <a:p>
          <a:endParaRPr lang="es-ES"/>
        </a:p>
      </dgm:t>
    </dgm:pt>
    <dgm:pt modelId="{A3744C3A-B10B-4568-8918-6F02B6ED9A01}">
      <dgm:prSet/>
      <dgm:spPr/>
      <dgm:t>
        <a:bodyPr/>
        <a:lstStyle/>
        <a:p>
          <a:r>
            <a:rPr lang="es-ES"/>
            <a:t>Administración personal, adminsitación de tareas, realización de tareas y actividades. </a:t>
          </a:r>
        </a:p>
      </dgm:t>
    </dgm:pt>
    <dgm:pt modelId="{CB7214DE-4C44-478B-9A14-E94021126D7F}" type="parTrans" cxnId="{E751BAFC-5589-4349-8775-B257E7A9A9C3}">
      <dgm:prSet/>
      <dgm:spPr/>
      <dgm:t>
        <a:bodyPr/>
        <a:lstStyle/>
        <a:p>
          <a:endParaRPr lang="es-ES"/>
        </a:p>
      </dgm:t>
    </dgm:pt>
    <dgm:pt modelId="{20064A96-9BEB-4B5A-AAF9-D2C48F657E51}" type="sibTrans" cxnId="{E751BAFC-5589-4349-8775-B257E7A9A9C3}">
      <dgm:prSet/>
      <dgm:spPr/>
      <dgm:t>
        <a:bodyPr/>
        <a:lstStyle/>
        <a:p>
          <a:endParaRPr lang="es-ES"/>
        </a:p>
      </dgm:t>
    </dgm:pt>
    <dgm:pt modelId="{479F7A90-A759-489D-B25F-53202CE28BC8}">
      <dgm:prSet/>
      <dgm:spPr/>
      <dgm:t>
        <a:bodyPr/>
        <a:lstStyle/>
        <a:p>
          <a:r>
            <a:rPr lang="es-ES"/>
            <a:t>Referencias información, vídeo, audio, etc. </a:t>
          </a:r>
        </a:p>
      </dgm:t>
    </dgm:pt>
    <dgm:pt modelId="{4C619510-BFAB-4B72-92A7-A07DAC397F45}" type="parTrans" cxnId="{4BF4B91B-953D-44B3-9ED3-1893BF3A8593}">
      <dgm:prSet/>
      <dgm:spPr/>
      <dgm:t>
        <a:bodyPr/>
        <a:lstStyle/>
        <a:p>
          <a:endParaRPr lang="es-ES"/>
        </a:p>
      </dgm:t>
    </dgm:pt>
    <dgm:pt modelId="{D123221E-E8A2-474E-B64F-731B9E565BEE}" type="sibTrans" cxnId="{4BF4B91B-953D-44B3-9ED3-1893BF3A8593}">
      <dgm:prSet/>
      <dgm:spPr/>
      <dgm:t>
        <a:bodyPr/>
        <a:lstStyle/>
        <a:p>
          <a:endParaRPr lang="es-ES"/>
        </a:p>
      </dgm:t>
    </dgm:pt>
    <dgm:pt modelId="{40AC6ACB-6805-43E3-A2E7-465633D85794}">
      <dgm:prSet/>
      <dgm:spPr/>
      <dgm:t>
        <a:bodyPr/>
        <a:lstStyle/>
        <a:p>
          <a:r>
            <a:rPr lang="es-ES"/>
            <a:t>Recolección de datos. </a:t>
          </a:r>
        </a:p>
      </dgm:t>
    </dgm:pt>
    <dgm:pt modelId="{5AC7461F-A8E5-4485-AAEB-2C4E43B9A2BF}" type="parTrans" cxnId="{EC7E25CE-8963-4688-B4B3-2BE4D42684C6}">
      <dgm:prSet/>
      <dgm:spPr/>
      <dgm:t>
        <a:bodyPr/>
        <a:lstStyle/>
        <a:p>
          <a:endParaRPr lang="es-ES"/>
        </a:p>
      </dgm:t>
    </dgm:pt>
    <dgm:pt modelId="{B55C2129-19CE-4040-93ED-7B36DD2CD7BC}" type="sibTrans" cxnId="{EC7E25CE-8963-4688-B4B3-2BE4D42684C6}">
      <dgm:prSet/>
      <dgm:spPr/>
      <dgm:t>
        <a:bodyPr/>
        <a:lstStyle/>
        <a:p>
          <a:endParaRPr lang="es-ES"/>
        </a:p>
      </dgm:t>
    </dgm:pt>
    <dgm:pt modelId="{6319D692-2F32-4830-801F-26D16FE697A3}">
      <dgm:prSet/>
      <dgm:spPr/>
      <dgm:t>
        <a:bodyPr/>
        <a:lstStyle/>
        <a:p>
          <a:r>
            <a:rPr lang="es-ES" dirty="0" err="1"/>
            <a:t>Micromundos</a:t>
          </a:r>
          <a:endParaRPr lang="es-ES" dirty="0"/>
        </a:p>
      </dgm:t>
    </dgm:pt>
    <dgm:pt modelId="{799861BC-6B0C-4ACD-A4EE-4EC0BBA871F7}" type="parTrans" cxnId="{D2C4F00C-958F-4516-A618-9730691A02B7}">
      <dgm:prSet/>
      <dgm:spPr/>
      <dgm:t>
        <a:bodyPr/>
        <a:lstStyle/>
        <a:p>
          <a:endParaRPr lang="es-ES"/>
        </a:p>
      </dgm:t>
    </dgm:pt>
    <dgm:pt modelId="{5A97B62B-2708-4ADA-B515-1116CC582681}" type="sibTrans" cxnId="{D2C4F00C-958F-4516-A618-9730691A02B7}">
      <dgm:prSet/>
      <dgm:spPr/>
      <dgm:t>
        <a:bodyPr/>
        <a:lstStyle/>
        <a:p>
          <a:endParaRPr lang="es-ES"/>
        </a:p>
      </dgm:t>
    </dgm:pt>
    <dgm:pt modelId="{0DA1E975-76CB-4954-8396-B2ACF6052B13}">
      <dgm:prSet/>
      <dgm:spPr/>
      <dgm:t>
        <a:bodyPr/>
        <a:lstStyle/>
        <a:p>
          <a:r>
            <a:rPr lang="es-ES"/>
            <a:t>exámenes y evaluaciones. </a:t>
          </a:r>
        </a:p>
      </dgm:t>
    </dgm:pt>
    <dgm:pt modelId="{52E290B9-C676-4C30-89A6-6E7312D88BBF}" type="parTrans" cxnId="{EF829CFD-96CB-49CE-A1BA-E153EFCBFCCE}">
      <dgm:prSet/>
      <dgm:spPr/>
      <dgm:t>
        <a:bodyPr/>
        <a:lstStyle/>
        <a:p>
          <a:endParaRPr lang="es-ES"/>
        </a:p>
      </dgm:t>
    </dgm:pt>
    <dgm:pt modelId="{F687F8C8-2789-4144-8B3C-365AA2B344F9}" type="sibTrans" cxnId="{EF829CFD-96CB-49CE-A1BA-E153EFCBFCCE}">
      <dgm:prSet/>
      <dgm:spPr/>
      <dgm:t>
        <a:bodyPr/>
        <a:lstStyle/>
        <a:p>
          <a:endParaRPr lang="es-ES"/>
        </a:p>
      </dgm:t>
    </dgm:pt>
    <dgm:pt modelId="{EC9CCCB2-C685-4E86-B81C-CA574C3524BB}" type="pres">
      <dgm:prSet presAssocID="{372C3A3E-F735-434F-BB3D-AFC2A06BE608}" presName="Name0" presStyleCnt="0">
        <dgm:presLayoutVars>
          <dgm:dir/>
          <dgm:resizeHandles val="exact"/>
        </dgm:presLayoutVars>
      </dgm:prSet>
      <dgm:spPr/>
    </dgm:pt>
    <dgm:pt modelId="{1CE27595-109E-49F6-BD25-27EC8835CF51}" type="pres">
      <dgm:prSet presAssocID="{56877E1D-2091-4A57-999B-3ED38DF01D6C}" presName="composite" presStyleCnt="0"/>
      <dgm:spPr/>
    </dgm:pt>
    <dgm:pt modelId="{613F3706-D85E-4856-B572-DE58297BC94C}" type="pres">
      <dgm:prSet presAssocID="{56877E1D-2091-4A57-999B-3ED38DF01D6C}" presName="rect1" presStyleLbl="trAlignAcc1" presStyleIdx="0" presStyleCnt="6">
        <dgm:presLayoutVars>
          <dgm:bulletEnabled val="1"/>
        </dgm:presLayoutVars>
      </dgm:prSet>
      <dgm:spPr/>
    </dgm:pt>
    <dgm:pt modelId="{408EFC6A-DE01-45DE-A443-108678D5E86B}" type="pres">
      <dgm:prSet presAssocID="{56877E1D-2091-4A57-999B-3ED38DF01D6C}" presName="rect2" presStyleLbl="fgImgPlace1" presStyleIdx="0" presStyleCnt="6" custScaleX="14488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18560124-2158-407E-B441-2E473DEFBC76}" type="pres">
      <dgm:prSet presAssocID="{0E1D7188-F353-4959-8622-4B87929B631B}" presName="sibTrans" presStyleCnt="0"/>
      <dgm:spPr/>
    </dgm:pt>
    <dgm:pt modelId="{3FA24DDE-C713-447E-8F1A-6FF68B175647}" type="pres">
      <dgm:prSet presAssocID="{1E67C251-40BD-4F4D-9635-D709E6E61390}" presName="composite" presStyleCnt="0"/>
      <dgm:spPr/>
    </dgm:pt>
    <dgm:pt modelId="{EC8BB916-707F-4208-A8C0-509C48AB1D93}" type="pres">
      <dgm:prSet presAssocID="{1E67C251-40BD-4F4D-9635-D709E6E61390}" presName="rect1" presStyleLbl="trAlignAcc1" presStyleIdx="1" presStyleCnt="6">
        <dgm:presLayoutVars>
          <dgm:bulletEnabled val="1"/>
        </dgm:presLayoutVars>
      </dgm:prSet>
      <dgm:spPr/>
    </dgm:pt>
    <dgm:pt modelId="{F771EF96-6E42-42C5-8D4A-31BF8B4BA32D}" type="pres">
      <dgm:prSet presAssocID="{1E67C251-40BD-4F4D-9635-D709E6E61390}" presName="rect2" presStyleLbl="fgImgPlac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Base de datos contorno"/>
        </a:ext>
      </dgm:extLst>
    </dgm:pt>
    <dgm:pt modelId="{486A7F18-7FF3-4668-BF62-309D282CB32B}" type="pres">
      <dgm:prSet presAssocID="{04EFCD8A-6948-4BC5-B9DC-AFE0514033E2}" presName="sibTrans" presStyleCnt="0"/>
      <dgm:spPr/>
    </dgm:pt>
    <dgm:pt modelId="{821292B7-8306-4616-BA84-385CCD6EFF55}" type="pres">
      <dgm:prSet presAssocID="{09BCF6BC-85FE-47FF-9027-40B650BB9189}" presName="composite" presStyleCnt="0"/>
      <dgm:spPr/>
    </dgm:pt>
    <dgm:pt modelId="{9F6B869C-5447-4620-96E6-CBBA10A48D1C}" type="pres">
      <dgm:prSet presAssocID="{09BCF6BC-85FE-47FF-9027-40B650BB9189}" presName="rect1" presStyleLbl="trAlignAcc1" presStyleIdx="2" presStyleCnt="6">
        <dgm:presLayoutVars>
          <dgm:bulletEnabled val="1"/>
        </dgm:presLayoutVars>
      </dgm:prSet>
      <dgm:spPr/>
    </dgm:pt>
    <dgm:pt modelId="{53291B8D-6957-49E5-8EA3-8121D5667867}" type="pres">
      <dgm:prSet presAssocID="{09BCF6BC-85FE-47FF-9027-40B650BB9189}" presName="rect2" presStyleLbl="fgImgPlace1" presStyleIdx="2" presStyleCnt="6" custScaleX="14432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62BB5716-A566-404A-9CC8-C933C52C1DF3}" type="pres">
      <dgm:prSet presAssocID="{1D6B64D0-19BB-435E-943D-48E4C72D0AA2}" presName="sibTrans" presStyleCnt="0"/>
      <dgm:spPr/>
    </dgm:pt>
    <dgm:pt modelId="{3D35B81C-7C4C-422D-866D-47B080A096B6}" type="pres">
      <dgm:prSet presAssocID="{BA88B841-2769-485D-871E-D8F9AFB706E3}" presName="composite" presStyleCnt="0"/>
      <dgm:spPr/>
    </dgm:pt>
    <dgm:pt modelId="{A7FF0DFB-9B26-4F76-8887-537E7480DF75}" type="pres">
      <dgm:prSet presAssocID="{BA88B841-2769-485D-871E-D8F9AFB706E3}" presName="rect1" presStyleLbl="trAlignAcc1" presStyleIdx="3" presStyleCnt="6">
        <dgm:presLayoutVars>
          <dgm:bulletEnabled val="1"/>
        </dgm:presLayoutVars>
      </dgm:prSet>
      <dgm:spPr/>
    </dgm:pt>
    <dgm:pt modelId="{85B1F91D-3BA0-4138-9BE3-5C65F8074FC4}" type="pres">
      <dgm:prSet presAssocID="{BA88B841-2769-485D-871E-D8F9AFB706E3}" presName="rect2" presStyleLbl="fgImgPlace1" presStyleIdx="3" presStyleCnt="6" custScaleX="122426" custScaleY="7636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7E16EB63-5F66-4C4C-9C75-C6EFD494D623}" type="pres">
      <dgm:prSet presAssocID="{D62B86BC-F2BC-4E11-B273-BCEE05BA4D22}" presName="sibTrans" presStyleCnt="0"/>
      <dgm:spPr/>
    </dgm:pt>
    <dgm:pt modelId="{E6FEE07C-33E9-4301-8AAC-8155B058CFE1}" type="pres">
      <dgm:prSet presAssocID="{5F32CD8B-308F-448D-88BE-50BC858B85D7}" presName="composite" presStyleCnt="0"/>
      <dgm:spPr/>
    </dgm:pt>
    <dgm:pt modelId="{829C6B8F-C915-4B35-B0D2-5073D762A833}" type="pres">
      <dgm:prSet presAssocID="{5F32CD8B-308F-448D-88BE-50BC858B85D7}" presName="rect1" presStyleLbl="trAlignAcc1" presStyleIdx="4" presStyleCnt="6">
        <dgm:presLayoutVars>
          <dgm:bulletEnabled val="1"/>
        </dgm:presLayoutVars>
      </dgm:prSet>
      <dgm:spPr/>
    </dgm:pt>
    <dgm:pt modelId="{C0F2C57E-62D7-4DB6-AAD6-72808149C6F1}" type="pres">
      <dgm:prSet presAssocID="{5F32CD8B-308F-448D-88BE-50BC858B85D7}" presName="rect2" presStyleLbl="fgImgPlace1" presStyleIdx="4" presStyleCnt="6" custScaleX="144322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D59A4AB-7609-403F-A09B-38FAB668EF92}" type="pres">
      <dgm:prSet presAssocID="{809EA0AB-A07F-4760-AD35-C4C009C95FEF}" presName="sibTrans" presStyleCnt="0"/>
      <dgm:spPr/>
    </dgm:pt>
    <dgm:pt modelId="{77220414-B9BA-45EB-8146-3879F6010195}" type="pres">
      <dgm:prSet presAssocID="{74C77E43-0D54-4ED0-A610-2392BC5BBDF1}" presName="composite" presStyleCnt="0"/>
      <dgm:spPr/>
    </dgm:pt>
    <dgm:pt modelId="{28111974-0D42-48CA-B73A-ED12A76784CC}" type="pres">
      <dgm:prSet presAssocID="{74C77E43-0D54-4ED0-A610-2392BC5BBDF1}" presName="rect1" presStyleLbl="trAlignAcc1" presStyleIdx="5" presStyleCnt="6">
        <dgm:presLayoutVars>
          <dgm:bulletEnabled val="1"/>
        </dgm:presLayoutVars>
      </dgm:prSet>
      <dgm:spPr/>
    </dgm:pt>
    <dgm:pt modelId="{7D0028C1-0164-4CE5-A381-3D5A1C0B12EE}" type="pres">
      <dgm:prSet presAssocID="{74C77E43-0D54-4ED0-A610-2392BC5BBDF1}" presName="rect2" presStyleLbl="fgImgPlac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Portapapeles parcialmente comprobado contorno"/>
        </a:ext>
      </dgm:extLst>
    </dgm:pt>
  </dgm:ptLst>
  <dgm:cxnLst>
    <dgm:cxn modelId="{E92BD707-0DCD-41D4-8031-650E01A3838B}" type="presOf" srcId="{40AC6ACB-6805-43E3-A2E7-465633D85794}" destId="{A7FF0DFB-9B26-4F76-8887-537E7480DF75}" srcOrd="0" destOrd="1" presId="urn:microsoft.com/office/officeart/2008/layout/PictureStrips"/>
    <dgm:cxn modelId="{D2C4F00C-958F-4516-A618-9730691A02B7}" srcId="{5F32CD8B-308F-448D-88BE-50BC858B85D7}" destId="{6319D692-2F32-4830-801F-26D16FE697A3}" srcOrd="0" destOrd="0" parTransId="{799861BC-6B0C-4ACD-A4EE-4EC0BBA871F7}" sibTransId="{5A97B62B-2708-4ADA-B515-1116CC582681}"/>
    <dgm:cxn modelId="{985C140F-C538-496B-A3A5-8330FF1DD36A}" type="presOf" srcId="{74C77E43-0D54-4ED0-A610-2392BC5BBDF1}" destId="{28111974-0D42-48CA-B73A-ED12A76784CC}" srcOrd="0" destOrd="0" presId="urn:microsoft.com/office/officeart/2008/layout/PictureStrips"/>
    <dgm:cxn modelId="{F705F312-28D0-4E3F-B82A-F075F63773BB}" type="presOf" srcId="{7B12530E-680F-4427-B2AF-A26DE05927BA}" destId="{613F3706-D85E-4856-B572-DE58297BC94C}" srcOrd="0" destOrd="1" presId="urn:microsoft.com/office/officeart/2008/layout/PictureStrips"/>
    <dgm:cxn modelId="{01B4E214-9D4E-45A8-B9E6-D1E4D97397A1}" type="presOf" srcId="{1E67C251-40BD-4F4D-9635-D709E6E61390}" destId="{EC8BB916-707F-4208-A8C0-509C48AB1D93}" srcOrd="0" destOrd="0" presId="urn:microsoft.com/office/officeart/2008/layout/PictureStrips"/>
    <dgm:cxn modelId="{631FE017-9667-4165-BF26-3A04B580340B}" srcId="{372C3A3E-F735-434F-BB3D-AFC2A06BE608}" destId="{1E67C251-40BD-4F4D-9635-D709E6E61390}" srcOrd="1" destOrd="0" parTransId="{D7BDD480-C5D5-4709-83B0-6F37447EDFFC}" sibTransId="{04EFCD8A-6948-4BC5-B9DC-AFE0514033E2}"/>
    <dgm:cxn modelId="{4BF4B91B-953D-44B3-9ED3-1893BF3A8593}" srcId="{09BCF6BC-85FE-47FF-9027-40B650BB9189}" destId="{479F7A90-A759-489D-B25F-53202CE28BC8}" srcOrd="0" destOrd="0" parTransId="{4C619510-BFAB-4B72-92A7-A07DAC397F45}" sibTransId="{D123221E-E8A2-474E-B64F-731B9E565BEE}"/>
    <dgm:cxn modelId="{D3B3972B-E580-4679-9ACF-D912E8421DC4}" srcId="{372C3A3E-F735-434F-BB3D-AFC2A06BE608}" destId="{BA88B841-2769-485D-871E-D8F9AFB706E3}" srcOrd="3" destOrd="0" parTransId="{923157B8-8834-48AA-A4CE-DE89833A247E}" sibTransId="{D62B86BC-F2BC-4E11-B273-BCEE05BA4D22}"/>
    <dgm:cxn modelId="{DFC4153C-F136-46DC-ABE4-48C8F54C2B4D}" type="presOf" srcId="{372C3A3E-F735-434F-BB3D-AFC2A06BE608}" destId="{EC9CCCB2-C685-4E86-B81C-CA574C3524BB}" srcOrd="0" destOrd="0" presId="urn:microsoft.com/office/officeart/2008/layout/PictureStrips"/>
    <dgm:cxn modelId="{F8B29E43-10A3-4B80-AD68-B1BE10132AE4}" srcId="{372C3A3E-F735-434F-BB3D-AFC2A06BE608}" destId="{09BCF6BC-85FE-47FF-9027-40B650BB9189}" srcOrd="2" destOrd="0" parTransId="{6A95D96E-3B72-4728-9CDA-722D8645A788}" sibTransId="{1D6B64D0-19BB-435E-943D-48E4C72D0AA2}"/>
    <dgm:cxn modelId="{9F46BC4A-8091-4D15-9901-4B6E9A4C9EF0}" srcId="{372C3A3E-F735-434F-BB3D-AFC2A06BE608}" destId="{74C77E43-0D54-4ED0-A610-2392BC5BBDF1}" srcOrd="5" destOrd="0" parTransId="{8EF2B55A-7FDB-4EF0-9CD3-EFC235D816AE}" sibTransId="{C0A70C00-BAD0-4BDD-9091-FEFDD97999B8}"/>
    <dgm:cxn modelId="{B1C4974E-FB66-4B54-B0C5-F50BD483F63C}" type="presOf" srcId="{A3744C3A-B10B-4568-8918-6F02B6ED9A01}" destId="{EC8BB916-707F-4208-A8C0-509C48AB1D93}" srcOrd="0" destOrd="1" presId="urn:microsoft.com/office/officeart/2008/layout/PictureStrips"/>
    <dgm:cxn modelId="{CD61E459-2DB0-4E24-BD78-727DE5AEE44F}" srcId="{56877E1D-2091-4A57-999B-3ED38DF01D6C}" destId="{7B12530E-680F-4427-B2AF-A26DE05927BA}" srcOrd="0" destOrd="0" parTransId="{030CB2DC-4172-4F1F-82B6-47C53DD7E672}" sibTransId="{8292CE36-C36E-4651-8C97-9BD5EF2C4013}"/>
    <dgm:cxn modelId="{8D658193-C40E-4C4D-BE97-F1DEECC1ADD5}" type="presOf" srcId="{56877E1D-2091-4A57-999B-3ED38DF01D6C}" destId="{613F3706-D85E-4856-B572-DE58297BC94C}" srcOrd="0" destOrd="0" presId="urn:microsoft.com/office/officeart/2008/layout/PictureStrips"/>
    <dgm:cxn modelId="{FDA7B09A-9062-496A-B2A0-DE61D234C649}" srcId="{372C3A3E-F735-434F-BB3D-AFC2A06BE608}" destId="{56877E1D-2091-4A57-999B-3ED38DF01D6C}" srcOrd="0" destOrd="0" parTransId="{8593C20F-5FD4-4DFA-82E9-6AF7514331E5}" sibTransId="{0E1D7188-F353-4959-8622-4B87929B631B}"/>
    <dgm:cxn modelId="{27EE1CAC-461C-4245-8C28-253650900BE8}" type="presOf" srcId="{09BCF6BC-85FE-47FF-9027-40B650BB9189}" destId="{9F6B869C-5447-4620-96E6-CBBA10A48D1C}" srcOrd="0" destOrd="0" presId="urn:microsoft.com/office/officeart/2008/layout/PictureStrips"/>
    <dgm:cxn modelId="{D8B065C3-C43D-4F5A-AEE3-296E3860A2FF}" type="presOf" srcId="{479F7A90-A759-489D-B25F-53202CE28BC8}" destId="{9F6B869C-5447-4620-96E6-CBBA10A48D1C}" srcOrd="0" destOrd="1" presId="urn:microsoft.com/office/officeart/2008/layout/PictureStrips"/>
    <dgm:cxn modelId="{EC7E25CE-8963-4688-B4B3-2BE4D42684C6}" srcId="{BA88B841-2769-485D-871E-D8F9AFB706E3}" destId="{40AC6ACB-6805-43E3-A2E7-465633D85794}" srcOrd="0" destOrd="0" parTransId="{5AC7461F-A8E5-4485-AAEB-2C4E43B9A2BF}" sibTransId="{B55C2129-19CE-4040-93ED-7B36DD2CD7BC}"/>
    <dgm:cxn modelId="{3E724ED5-9F14-4DD0-B0DE-12371A7612A8}" type="presOf" srcId="{BA88B841-2769-485D-871E-D8F9AFB706E3}" destId="{A7FF0DFB-9B26-4F76-8887-537E7480DF75}" srcOrd="0" destOrd="0" presId="urn:microsoft.com/office/officeart/2008/layout/PictureStrips"/>
    <dgm:cxn modelId="{4D2582D9-A175-48EC-B682-0F8EC50F07D6}" type="presOf" srcId="{6319D692-2F32-4830-801F-26D16FE697A3}" destId="{829C6B8F-C915-4B35-B0D2-5073D762A833}" srcOrd="0" destOrd="1" presId="urn:microsoft.com/office/officeart/2008/layout/PictureStrips"/>
    <dgm:cxn modelId="{4AB34FE0-25CF-4D1E-BD2C-6F224246A83A}" type="presOf" srcId="{5F32CD8B-308F-448D-88BE-50BC858B85D7}" destId="{829C6B8F-C915-4B35-B0D2-5073D762A833}" srcOrd="0" destOrd="0" presId="urn:microsoft.com/office/officeart/2008/layout/PictureStrips"/>
    <dgm:cxn modelId="{EB39BDE2-6DB6-4041-8547-A53C7C55423B}" srcId="{372C3A3E-F735-434F-BB3D-AFC2A06BE608}" destId="{5F32CD8B-308F-448D-88BE-50BC858B85D7}" srcOrd="4" destOrd="0" parTransId="{F2E5CEB4-0301-4D39-9D88-ADE47DADAE4E}" sibTransId="{809EA0AB-A07F-4760-AD35-C4C009C95FEF}"/>
    <dgm:cxn modelId="{C052E5E7-391E-4AFC-B44A-E35660CE7451}" type="presOf" srcId="{0DA1E975-76CB-4954-8396-B2ACF6052B13}" destId="{28111974-0D42-48CA-B73A-ED12A76784CC}" srcOrd="0" destOrd="1" presId="urn:microsoft.com/office/officeart/2008/layout/PictureStrips"/>
    <dgm:cxn modelId="{E751BAFC-5589-4349-8775-B257E7A9A9C3}" srcId="{1E67C251-40BD-4F4D-9635-D709E6E61390}" destId="{A3744C3A-B10B-4568-8918-6F02B6ED9A01}" srcOrd="0" destOrd="0" parTransId="{CB7214DE-4C44-478B-9A14-E94021126D7F}" sibTransId="{20064A96-9BEB-4B5A-AAF9-D2C48F657E51}"/>
    <dgm:cxn modelId="{EF829CFD-96CB-49CE-A1BA-E153EFCBFCCE}" srcId="{74C77E43-0D54-4ED0-A610-2392BC5BBDF1}" destId="{0DA1E975-76CB-4954-8396-B2ACF6052B13}" srcOrd="0" destOrd="0" parTransId="{52E290B9-C676-4C30-89A6-6E7312D88BBF}" sibTransId="{F687F8C8-2789-4144-8B3C-365AA2B344F9}"/>
    <dgm:cxn modelId="{048B15B2-E682-47BD-A060-C7D9AF9AB4C4}" type="presParOf" srcId="{EC9CCCB2-C685-4E86-B81C-CA574C3524BB}" destId="{1CE27595-109E-49F6-BD25-27EC8835CF51}" srcOrd="0" destOrd="0" presId="urn:microsoft.com/office/officeart/2008/layout/PictureStrips"/>
    <dgm:cxn modelId="{B9A3695B-2D92-4445-85B2-9C9B869CF015}" type="presParOf" srcId="{1CE27595-109E-49F6-BD25-27EC8835CF51}" destId="{613F3706-D85E-4856-B572-DE58297BC94C}" srcOrd="0" destOrd="0" presId="urn:microsoft.com/office/officeart/2008/layout/PictureStrips"/>
    <dgm:cxn modelId="{0D6C79CF-BB98-418F-90D4-462902F8EC04}" type="presParOf" srcId="{1CE27595-109E-49F6-BD25-27EC8835CF51}" destId="{408EFC6A-DE01-45DE-A443-108678D5E86B}" srcOrd="1" destOrd="0" presId="urn:microsoft.com/office/officeart/2008/layout/PictureStrips"/>
    <dgm:cxn modelId="{BF017F45-C90E-4754-921B-B9F789225000}" type="presParOf" srcId="{EC9CCCB2-C685-4E86-B81C-CA574C3524BB}" destId="{18560124-2158-407E-B441-2E473DEFBC76}" srcOrd="1" destOrd="0" presId="urn:microsoft.com/office/officeart/2008/layout/PictureStrips"/>
    <dgm:cxn modelId="{78BD97FA-53DF-4537-B23E-0E726EC0D776}" type="presParOf" srcId="{EC9CCCB2-C685-4E86-B81C-CA574C3524BB}" destId="{3FA24DDE-C713-447E-8F1A-6FF68B175647}" srcOrd="2" destOrd="0" presId="urn:microsoft.com/office/officeart/2008/layout/PictureStrips"/>
    <dgm:cxn modelId="{BF59022F-2B33-4B92-A772-7F3124ECCA7D}" type="presParOf" srcId="{3FA24DDE-C713-447E-8F1A-6FF68B175647}" destId="{EC8BB916-707F-4208-A8C0-509C48AB1D93}" srcOrd="0" destOrd="0" presId="urn:microsoft.com/office/officeart/2008/layout/PictureStrips"/>
    <dgm:cxn modelId="{1E395A78-2A99-4340-B172-A7AB154963E6}" type="presParOf" srcId="{3FA24DDE-C713-447E-8F1A-6FF68B175647}" destId="{F771EF96-6E42-42C5-8D4A-31BF8B4BA32D}" srcOrd="1" destOrd="0" presId="urn:microsoft.com/office/officeart/2008/layout/PictureStrips"/>
    <dgm:cxn modelId="{99CD3CD0-A87A-45A2-939F-2C1745122C69}" type="presParOf" srcId="{EC9CCCB2-C685-4E86-B81C-CA574C3524BB}" destId="{486A7F18-7FF3-4668-BF62-309D282CB32B}" srcOrd="3" destOrd="0" presId="urn:microsoft.com/office/officeart/2008/layout/PictureStrips"/>
    <dgm:cxn modelId="{63B6ED01-98CB-4DB0-B182-D1451F073F55}" type="presParOf" srcId="{EC9CCCB2-C685-4E86-B81C-CA574C3524BB}" destId="{821292B7-8306-4616-BA84-385CCD6EFF55}" srcOrd="4" destOrd="0" presId="urn:microsoft.com/office/officeart/2008/layout/PictureStrips"/>
    <dgm:cxn modelId="{B102FAFC-4C7A-42DA-A0E8-2458A43DB8B0}" type="presParOf" srcId="{821292B7-8306-4616-BA84-385CCD6EFF55}" destId="{9F6B869C-5447-4620-96E6-CBBA10A48D1C}" srcOrd="0" destOrd="0" presId="urn:microsoft.com/office/officeart/2008/layout/PictureStrips"/>
    <dgm:cxn modelId="{118A4AA4-B316-493C-AE11-9BC38B1B3127}" type="presParOf" srcId="{821292B7-8306-4616-BA84-385CCD6EFF55}" destId="{53291B8D-6957-49E5-8EA3-8121D5667867}" srcOrd="1" destOrd="0" presId="urn:microsoft.com/office/officeart/2008/layout/PictureStrips"/>
    <dgm:cxn modelId="{F0645E5A-CD90-4668-B950-F874D62DE16E}" type="presParOf" srcId="{EC9CCCB2-C685-4E86-B81C-CA574C3524BB}" destId="{62BB5716-A566-404A-9CC8-C933C52C1DF3}" srcOrd="5" destOrd="0" presId="urn:microsoft.com/office/officeart/2008/layout/PictureStrips"/>
    <dgm:cxn modelId="{754D4EA7-CF40-425E-A4C5-F70BF00BE970}" type="presParOf" srcId="{EC9CCCB2-C685-4E86-B81C-CA574C3524BB}" destId="{3D35B81C-7C4C-422D-866D-47B080A096B6}" srcOrd="6" destOrd="0" presId="urn:microsoft.com/office/officeart/2008/layout/PictureStrips"/>
    <dgm:cxn modelId="{E17600D9-5225-4BAB-AA58-B82094AFB860}" type="presParOf" srcId="{3D35B81C-7C4C-422D-866D-47B080A096B6}" destId="{A7FF0DFB-9B26-4F76-8887-537E7480DF75}" srcOrd="0" destOrd="0" presId="urn:microsoft.com/office/officeart/2008/layout/PictureStrips"/>
    <dgm:cxn modelId="{2E70F6FF-466D-4AD9-8EFB-0DC6014E32E9}" type="presParOf" srcId="{3D35B81C-7C4C-422D-866D-47B080A096B6}" destId="{85B1F91D-3BA0-4138-9BE3-5C65F8074FC4}" srcOrd="1" destOrd="0" presId="urn:microsoft.com/office/officeart/2008/layout/PictureStrips"/>
    <dgm:cxn modelId="{195A7FDB-EDDC-4F24-BEC4-62FE19E93263}" type="presParOf" srcId="{EC9CCCB2-C685-4E86-B81C-CA574C3524BB}" destId="{7E16EB63-5F66-4C4C-9C75-C6EFD494D623}" srcOrd="7" destOrd="0" presId="urn:microsoft.com/office/officeart/2008/layout/PictureStrips"/>
    <dgm:cxn modelId="{FAD947B6-EE70-4D60-B35F-4DFD235BFABF}" type="presParOf" srcId="{EC9CCCB2-C685-4E86-B81C-CA574C3524BB}" destId="{E6FEE07C-33E9-4301-8AAC-8155B058CFE1}" srcOrd="8" destOrd="0" presId="urn:microsoft.com/office/officeart/2008/layout/PictureStrips"/>
    <dgm:cxn modelId="{0D94F558-248C-4B96-AD50-0F91DCC83900}" type="presParOf" srcId="{E6FEE07C-33E9-4301-8AAC-8155B058CFE1}" destId="{829C6B8F-C915-4B35-B0D2-5073D762A833}" srcOrd="0" destOrd="0" presId="urn:microsoft.com/office/officeart/2008/layout/PictureStrips"/>
    <dgm:cxn modelId="{6ED49B6B-7BAF-4A34-BB9A-3C1DF0CB125D}" type="presParOf" srcId="{E6FEE07C-33E9-4301-8AAC-8155B058CFE1}" destId="{C0F2C57E-62D7-4DB6-AAD6-72808149C6F1}" srcOrd="1" destOrd="0" presId="urn:microsoft.com/office/officeart/2008/layout/PictureStrips"/>
    <dgm:cxn modelId="{84200E4C-DC80-41B2-BAF3-E5724BF3023D}" type="presParOf" srcId="{EC9CCCB2-C685-4E86-B81C-CA574C3524BB}" destId="{6D59A4AB-7609-403F-A09B-38FAB668EF92}" srcOrd="9" destOrd="0" presId="urn:microsoft.com/office/officeart/2008/layout/PictureStrips"/>
    <dgm:cxn modelId="{4A76ECC0-7126-4ABF-8441-5F0E51CFCAB1}" type="presParOf" srcId="{EC9CCCB2-C685-4E86-B81C-CA574C3524BB}" destId="{77220414-B9BA-45EB-8146-3879F6010195}" srcOrd="10" destOrd="0" presId="urn:microsoft.com/office/officeart/2008/layout/PictureStrips"/>
    <dgm:cxn modelId="{84DC1298-BD8F-4CB0-9E6C-59D938458E26}" type="presParOf" srcId="{77220414-B9BA-45EB-8146-3879F6010195}" destId="{28111974-0D42-48CA-B73A-ED12A76784CC}" srcOrd="0" destOrd="0" presId="urn:microsoft.com/office/officeart/2008/layout/PictureStrips"/>
    <dgm:cxn modelId="{7868648D-009D-48AB-96B3-778636C85E27}" type="presParOf" srcId="{77220414-B9BA-45EB-8146-3879F6010195}" destId="{7D0028C1-0164-4CE5-A381-3D5A1C0B12EE}" srcOrd="1" destOrd="0" presId="urn:microsoft.com/office/officeart/2008/layout/PictureStrips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4B8506-74EE-4805-8338-389DD220D6E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830D2D1A-2210-4E6F-BC4D-F45984E3625C}">
      <dgm:prSet phldrT="[Texto]"/>
      <dgm:spPr/>
      <dgm:t>
        <a:bodyPr/>
        <a:lstStyle/>
        <a:p>
          <a:pPr>
            <a:buClr>
              <a:srgbClr val="C00000"/>
            </a:buClr>
            <a:buSzPts val="1600"/>
            <a:buFont typeface="Symbol" panose="05050102010706020507" pitchFamily="18" charset="2"/>
            <a:buChar char=""/>
          </a:pPr>
          <a:r>
            <a:rPr lang="es-ES_tradnl" dirty="0"/>
            <a:t>Los contenidos deben ser concisos, con instrucciones claras y directas y a poder ser divididos en unidades de </a:t>
          </a:r>
          <a:r>
            <a:rPr lang="es-ES_tradnl" dirty="0" err="1"/>
            <a:t>apendizaje</a:t>
          </a:r>
          <a:r>
            <a:rPr lang="es-ES_tradnl" dirty="0"/>
            <a:t> que tengan sentido por sí mismas.</a:t>
          </a:r>
          <a:endParaRPr lang="es-ES" dirty="0"/>
        </a:p>
      </dgm:t>
    </dgm:pt>
    <dgm:pt modelId="{62ED197A-86EE-444B-95CD-2F53E129DD77}" type="parTrans" cxnId="{C5FAD66E-022D-42EB-9DBE-487482F65B74}">
      <dgm:prSet/>
      <dgm:spPr/>
      <dgm:t>
        <a:bodyPr/>
        <a:lstStyle/>
        <a:p>
          <a:endParaRPr lang="es-ES"/>
        </a:p>
      </dgm:t>
    </dgm:pt>
    <dgm:pt modelId="{64A860C9-113C-4AC1-BA26-4186CF5D6F80}" type="sibTrans" cxnId="{C5FAD66E-022D-42EB-9DBE-487482F65B74}">
      <dgm:prSet/>
      <dgm:spPr/>
      <dgm:t>
        <a:bodyPr/>
        <a:lstStyle/>
        <a:p>
          <a:endParaRPr lang="es-ES"/>
        </a:p>
      </dgm:t>
    </dgm:pt>
    <dgm:pt modelId="{30C9882C-5A9A-49A3-A038-2A805D3F9691}">
      <dgm:prSet/>
      <dgm:spPr/>
      <dgm:t>
        <a:bodyPr/>
        <a:lstStyle/>
        <a:p>
          <a:pPr>
            <a:buClr>
              <a:srgbClr val="C00000"/>
            </a:buClr>
            <a:buSzPts val="1600"/>
            <a:buFont typeface="Symbol" panose="05050102010706020507" pitchFamily="18" charset="2"/>
            <a:buChar char=""/>
          </a:pPr>
          <a:r>
            <a:rPr lang="es-ES_tradnl"/>
            <a:t>Hay que cuidar la navegabilidad, ofreciendo un indice y la posibilidad de volver a la página principal en cualquier momento.</a:t>
          </a:r>
          <a:endParaRPr lang="es-ES"/>
        </a:p>
      </dgm:t>
    </dgm:pt>
    <dgm:pt modelId="{C7491EE5-564B-4850-B517-A3BE76E3EDF3}" type="parTrans" cxnId="{30827B0A-13B8-48E6-9C5E-0CBEFE2C88F8}">
      <dgm:prSet/>
      <dgm:spPr/>
      <dgm:t>
        <a:bodyPr/>
        <a:lstStyle/>
        <a:p>
          <a:endParaRPr lang="es-ES"/>
        </a:p>
      </dgm:t>
    </dgm:pt>
    <dgm:pt modelId="{A8723449-126E-43C5-A8DF-E2557FEA12BA}" type="sibTrans" cxnId="{30827B0A-13B8-48E6-9C5E-0CBEFE2C88F8}">
      <dgm:prSet/>
      <dgm:spPr/>
      <dgm:t>
        <a:bodyPr/>
        <a:lstStyle/>
        <a:p>
          <a:endParaRPr lang="es-ES"/>
        </a:p>
      </dgm:t>
    </dgm:pt>
    <dgm:pt modelId="{69525D7D-B4F4-49CA-BDB4-FDDA52023A32}">
      <dgm:prSet/>
      <dgm:spPr/>
      <dgm:t>
        <a:bodyPr/>
        <a:lstStyle/>
        <a:p>
          <a:pPr>
            <a:buClr>
              <a:srgbClr val="C00000"/>
            </a:buClr>
            <a:buSzPts val="1600"/>
            <a:buFont typeface="Symbol" panose="05050102010706020507" pitchFamily="18" charset="2"/>
            <a:buChar char=""/>
          </a:pPr>
          <a:r>
            <a:rPr lang="es-ES_tradnl"/>
            <a:t>Hay un estilo gráfico uniforme.</a:t>
          </a:r>
          <a:endParaRPr lang="es-ES"/>
        </a:p>
      </dgm:t>
    </dgm:pt>
    <dgm:pt modelId="{1656F94A-BD80-496D-A9A9-C14F1C9738D0}" type="parTrans" cxnId="{6C98A7C8-4AF2-432A-AC57-76D4F67EB799}">
      <dgm:prSet/>
      <dgm:spPr/>
      <dgm:t>
        <a:bodyPr/>
        <a:lstStyle/>
        <a:p>
          <a:endParaRPr lang="es-ES"/>
        </a:p>
      </dgm:t>
    </dgm:pt>
    <dgm:pt modelId="{A07C19B9-84AB-4B5A-BFEB-533DA11550B3}" type="sibTrans" cxnId="{6C98A7C8-4AF2-432A-AC57-76D4F67EB799}">
      <dgm:prSet/>
      <dgm:spPr/>
      <dgm:t>
        <a:bodyPr/>
        <a:lstStyle/>
        <a:p>
          <a:endParaRPr lang="es-ES"/>
        </a:p>
      </dgm:t>
    </dgm:pt>
    <dgm:pt modelId="{DE871839-9C76-480B-8D96-E20156786C6A}">
      <dgm:prSet/>
      <dgm:spPr/>
      <dgm:t>
        <a:bodyPr/>
        <a:lstStyle/>
        <a:p>
          <a:pPr>
            <a:buClr>
              <a:srgbClr val="C00000"/>
            </a:buClr>
            <a:buSzPts val="1600"/>
            <a:buFont typeface="Symbol" panose="05050102010706020507" pitchFamily="18" charset="2"/>
            <a:buChar char=""/>
          </a:pPr>
          <a:r>
            <a:rPr lang="es-ES_tradnl"/>
            <a:t>Los textos son cortos y las oraciones sencillas.</a:t>
          </a:r>
          <a:endParaRPr lang="es-ES"/>
        </a:p>
      </dgm:t>
    </dgm:pt>
    <dgm:pt modelId="{C470D2B2-AE87-40FB-91FA-967A1A4B3A5D}" type="parTrans" cxnId="{ED82468C-AAF7-4CC8-BB58-C43BA05448F9}">
      <dgm:prSet/>
      <dgm:spPr/>
      <dgm:t>
        <a:bodyPr/>
        <a:lstStyle/>
        <a:p>
          <a:endParaRPr lang="es-ES"/>
        </a:p>
      </dgm:t>
    </dgm:pt>
    <dgm:pt modelId="{5A8EEF9A-54E0-46F1-BAEC-88317A666FD6}" type="sibTrans" cxnId="{ED82468C-AAF7-4CC8-BB58-C43BA05448F9}">
      <dgm:prSet/>
      <dgm:spPr/>
      <dgm:t>
        <a:bodyPr/>
        <a:lstStyle/>
        <a:p>
          <a:endParaRPr lang="es-ES"/>
        </a:p>
      </dgm:t>
    </dgm:pt>
    <dgm:pt modelId="{2FD24AED-B4A5-41C1-B797-9B28BA5DA4EB}">
      <dgm:prSet/>
      <dgm:spPr/>
      <dgm:t>
        <a:bodyPr/>
        <a:lstStyle/>
        <a:p>
          <a:pPr>
            <a:buClr>
              <a:srgbClr val="C00000"/>
            </a:buClr>
            <a:buSzPts val="1600"/>
            <a:buFont typeface="Symbol" panose="05050102010706020507" pitchFamily="18" charset="2"/>
            <a:buChar char=""/>
          </a:pPr>
          <a:r>
            <a:rPr lang="es-ES_tradnl"/>
            <a:t>El diseño del recurso es minimalista, favoreciendo la claridad visual.</a:t>
          </a:r>
          <a:endParaRPr lang="es-ES"/>
        </a:p>
      </dgm:t>
    </dgm:pt>
    <dgm:pt modelId="{98A16CC4-34A6-4BAC-9388-C6929C905ABE}" type="parTrans" cxnId="{5EF1DDF3-7914-4FA7-85BE-D1533CD553BD}">
      <dgm:prSet/>
      <dgm:spPr/>
      <dgm:t>
        <a:bodyPr/>
        <a:lstStyle/>
        <a:p>
          <a:endParaRPr lang="es-ES"/>
        </a:p>
      </dgm:t>
    </dgm:pt>
    <dgm:pt modelId="{B4558473-4BF8-43C6-AE21-1621808CD36F}" type="sibTrans" cxnId="{5EF1DDF3-7914-4FA7-85BE-D1533CD553BD}">
      <dgm:prSet/>
      <dgm:spPr/>
      <dgm:t>
        <a:bodyPr/>
        <a:lstStyle/>
        <a:p>
          <a:endParaRPr lang="es-ES"/>
        </a:p>
      </dgm:t>
    </dgm:pt>
    <dgm:pt modelId="{419A2F72-918F-46DF-B584-AEA9D0AAAE94}">
      <dgm:prSet/>
      <dgm:spPr/>
      <dgm:t>
        <a:bodyPr/>
        <a:lstStyle/>
        <a:p>
          <a:pPr>
            <a:buClr>
              <a:srgbClr val="C00000"/>
            </a:buClr>
            <a:buSzPts val="1600"/>
            <a:buFont typeface="Symbol" panose="05050102010706020507" pitchFamily="18" charset="2"/>
            <a:buChar char=""/>
          </a:pPr>
          <a:r>
            <a:rPr lang="es-ES_tradnl"/>
            <a:t>Se evita abusar del scroll lateral para adaptarse a la verticalidad de las pantallas de los dispositivos móviles</a:t>
          </a:r>
          <a:endParaRPr lang="es-ES"/>
        </a:p>
      </dgm:t>
    </dgm:pt>
    <dgm:pt modelId="{5214C353-5F5F-419B-9064-9069B4B48753}" type="parTrans" cxnId="{48B86DA6-3387-40EF-8AC4-7DFAC74D6E76}">
      <dgm:prSet/>
      <dgm:spPr/>
      <dgm:t>
        <a:bodyPr/>
        <a:lstStyle/>
        <a:p>
          <a:endParaRPr lang="es-ES"/>
        </a:p>
      </dgm:t>
    </dgm:pt>
    <dgm:pt modelId="{6603FF49-69CA-4AC5-8C56-03AF25E1C61B}" type="sibTrans" cxnId="{48B86DA6-3387-40EF-8AC4-7DFAC74D6E76}">
      <dgm:prSet/>
      <dgm:spPr/>
      <dgm:t>
        <a:bodyPr/>
        <a:lstStyle/>
        <a:p>
          <a:endParaRPr lang="es-ES"/>
        </a:p>
      </dgm:t>
    </dgm:pt>
    <dgm:pt modelId="{263B9860-AC0C-412D-A079-FBC640907ECD}" type="pres">
      <dgm:prSet presAssocID="{7F4B8506-74EE-4805-8338-389DD220D6E5}" presName="Name0" presStyleCnt="0">
        <dgm:presLayoutVars>
          <dgm:chMax val="7"/>
          <dgm:chPref val="7"/>
          <dgm:dir/>
        </dgm:presLayoutVars>
      </dgm:prSet>
      <dgm:spPr/>
    </dgm:pt>
    <dgm:pt modelId="{284AADE0-3AA6-4E98-8EF6-9ADD9ACBF139}" type="pres">
      <dgm:prSet presAssocID="{7F4B8506-74EE-4805-8338-389DD220D6E5}" presName="Name1" presStyleCnt="0"/>
      <dgm:spPr/>
    </dgm:pt>
    <dgm:pt modelId="{42D86FF9-55C5-491A-9EC3-BCEFA0F105E5}" type="pres">
      <dgm:prSet presAssocID="{7F4B8506-74EE-4805-8338-389DD220D6E5}" presName="cycle" presStyleCnt="0"/>
      <dgm:spPr/>
    </dgm:pt>
    <dgm:pt modelId="{20A994A4-C45B-4D81-9D7E-BC38161169C1}" type="pres">
      <dgm:prSet presAssocID="{7F4B8506-74EE-4805-8338-389DD220D6E5}" presName="srcNode" presStyleLbl="node1" presStyleIdx="0" presStyleCnt="6"/>
      <dgm:spPr/>
    </dgm:pt>
    <dgm:pt modelId="{8EA5E170-2F4C-4AC1-B428-826077664F6C}" type="pres">
      <dgm:prSet presAssocID="{7F4B8506-74EE-4805-8338-389DD220D6E5}" presName="conn" presStyleLbl="parChTrans1D2" presStyleIdx="0" presStyleCnt="1"/>
      <dgm:spPr/>
    </dgm:pt>
    <dgm:pt modelId="{F271EC7F-A616-49E4-AF2A-850B16731FF2}" type="pres">
      <dgm:prSet presAssocID="{7F4B8506-74EE-4805-8338-389DD220D6E5}" presName="extraNode" presStyleLbl="node1" presStyleIdx="0" presStyleCnt="6"/>
      <dgm:spPr/>
    </dgm:pt>
    <dgm:pt modelId="{C3B88409-02DF-4631-84CC-F0B251C3E959}" type="pres">
      <dgm:prSet presAssocID="{7F4B8506-74EE-4805-8338-389DD220D6E5}" presName="dstNode" presStyleLbl="node1" presStyleIdx="0" presStyleCnt="6"/>
      <dgm:spPr/>
    </dgm:pt>
    <dgm:pt modelId="{3D65589A-2E09-4DE9-8F05-B0D3ADD40FA1}" type="pres">
      <dgm:prSet presAssocID="{830D2D1A-2210-4E6F-BC4D-F45984E3625C}" presName="text_1" presStyleLbl="node1" presStyleIdx="0" presStyleCnt="6">
        <dgm:presLayoutVars>
          <dgm:bulletEnabled val="1"/>
        </dgm:presLayoutVars>
      </dgm:prSet>
      <dgm:spPr/>
    </dgm:pt>
    <dgm:pt modelId="{3153B93D-0ED7-4ED7-9A99-0D950CA016E4}" type="pres">
      <dgm:prSet presAssocID="{830D2D1A-2210-4E6F-BC4D-F45984E3625C}" presName="accent_1" presStyleCnt="0"/>
      <dgm:spPr/>
    </dgm:pt>
    <dgm:pt modelId="{6DBAF983-DCE8-4202-B3EF-6D2FF784DF5B}" type="pres">
      <dgm:prSet presAssocID="{830D2D1A-2210-4E6F-BC4D-F45984E3625C}" presName="accentRepeatNode" presStyleLbl="solidFgAcc1" presStyleIdx="0" presStyleCnt="6"/>
      <dgm:spPr/>
    </dgm:pt>
    <dgm:pt modelId="{EB6CEB7F-E5B6-4C5F-9EE5-447DD3688A71}" type="pres">
      <dgm:prSet presAssocID="{30C9882C-5A9A-49A3-A038-2A805D3F9691}" presName="text_2" presStyleLbl="node1" presStyleIdx="1" presStyleCnt="6">
        <dgm:presLayoutVars>
          <dgm:bulletEnabled val="1"/>
        </dgm:presLayoutVars>
      </dgm:prSet>
      <dgm:spPr/>
    </dgm:pt>
    <dgm:pt modelId="{3A4FDB59-155F-4F0A-8194-420C6A121E3D}" type="pres">
      <dgm:prSet presAssocID="{30C9882C-5A9A-49A3-A038-2A805D3F9691}" presName="accent_2" presStyleCnt="0"/>
      <dgm:spPr/>
    </dgm:pt>
    <dgm:pt modelId="{5ECD2AFF-ABF3-4E1D-991D-86431974E3D0}" type="pres">
      <dgm:prSet presAssocID="{30C9882C-5A9A-49A3-A038-2A805D3F9691}" presName="accentRepeatNode" presStyleLbl="solidFgAcc1" presStyleIdx="1" presStyleCnt="6"/>
      <dgm:spPr/>
    </dgm:pt>
    <dgm:pt modelId="{4E0CDEF1-A2F8-4261-9864-761ABBD18EF7}" type="pres">
      <dgm:prSet presAssocID="{69525D7D-B4F4-49CA-BDB4-FDDA52023A32}" presName="text_3" presStyleLbl="node1" presStyleIdx="2" presStyleCnt="6">
        <dgm:presLayoutVars>
          <dgm:bulletEnabled val="1"/>
        </dgm:presLayoutVars>
      </dgm:prSet>
      <dgm:spPr/>
    </dgm:pt>
    <dgm:pt modelId="{E98CD170-83FB-4287-AB41-0E7D9DB6FBDD}" type="pres">
      <dgm:prSet presAssocID="{69525D7D-B4F4-49CA-BDB4-FDDA52023A32}" presName="accent_3" presStyleCnt="0"/>
      <dgm:spPr/>
    </dgm:pt>
    <dgm:pt modelId="{E2F3E44A-7B68-4AFB-9B7F-3A8DCA1E3E05}" type="pres">
      <dgm:prSet presAssocID="{69525D7D-B4F4-49CA-BDB4-FDDA52023A32}" presName="accentRepeatNode" presStyleLbl="solidFgAcc1" presStyleIdx="2" presStyleCnt="6"/>
      <dgm:spPr/>
    </dgm:pt>
    <dgm:pt modelId="{A472BEB6-E4CF-467F-BDB7-B54DAB9C8A78}" type="pres">
      <dgm:prSet presAssocID="{DE871839-9C76-480B-8D96-E20156786C6A}" presName="text_4" presStyleLbl="node1" presStyleIdx="3" presStyleCnt="6">
        <dgm:presLayoutVars>
          <dgm:bulletEnabled val="1"/>
        </dgm:presLayoutVars>
      </dgm:prSet>
      <dgm:spPr/>
    </dgm:pt>
    <dgm:pt modelId="{24A2179B-1E13-4385-8909-07961EBFCD79}" type="pres">
      <dgm:prSet presAssocID="{DE871839-9C76-480B-8D96-E20156786C6A}" presName="accent_4" presStyleCnt="0"/>
      <dgm:spPr/>
    </dgm:pt>
    <dgm:pt modelId="{1430CB99-60CD-4FC0-898D-1A77265045CE}" type="pres">
      <dgm:prSet presAssocID="{DE871839-9C76-480B-8D96-E20156786C6A}" presName="accentRepeatNode" presStyleLbl="solidFgAcc1" presStyleIdx="3" presStyleCnt="6"/>
      <dgm:spPr/>
    </dgm:pt>
    <dgm:pt modelId="{52EEAC03-7A12-47E4-85D0-A610989E4EDF}" type="pres">
      <dgm:prSet presAssocID="{2FD24AED-B4A5-41C1-B797-9B28BA5DA4EB}" presName="text_5" presStyleLbl="node1" presStyleIdx="4" presStyleCnt="6">
        <dgm:presLayoutVars>
          <dgm:bulletEnabled val="1"/>
        </dgm:presLayoutVars>
      </dgm:prSet>
      <dgm:spPr/>
    </dgm:pt>
    <dgm:pt modelId="{879CF09E-6DE7-4D36-91E8-543A35440A78}" type="pres">
      <dgm:prSet presAssocID="{2FD24AED-B4A5-41C1-B797-9B28BA5DA4EB}" presName="accent_5" presStyleCnt="0"/>
      <dgm:spPr/>
    </dgm:pt>
    <dgm:pt modelId="{DA19B56E-EBBB-412D-B4FA-0D8DFB0CEB47}" type="pres">
      <dgm:prSet presAssocID="{2FD24AED-B4A5-41C1-B797-9B28BA5DA4EB}" presName="accentRepeatNode" presStyleLbl="solidFgAcc1" presStyleIdx="4" presStyleCnt="6"/>
      <dgm:spPr/>
    </dgm:pt>
    <dgm:pt modelId="{31E9EF9A-D77D-41F0-9125-5FC57D86A0EB}" type="pres">
      <dgm:prSet presAssocID="{419A2F72-918F-46DF-B584-AEA9D0AAAE94}" presName="text_6" presStyleLbl="node1" presStyleIdx="5" presStyleCnt="6">
        <dgm:presLayoutVars>
          <dgm:bulletEnabled val="1"/>
        </dgm:presLayoutVars>
      </dgm:prSet>
      <dgm:spPr/>
    </dgm:pt>
    <dgm:pt modelId="{C433F6BB-B7F2-4C10-8E11-E3B36BB01918}" type="pres">
      <dgm:prSet presAssocID="{419A2F72-918F-46DF-B584-AEA9D0AAAE94}" presName="accent_6" presStyleCnt="0"/>
      <dgm:spPr/>
    </dgm:pt>
    <dgm:pt modelId="{3AB781BF-4E50-46BC-B5E7-9F4B2404C786}" type="pres">
      <dgm:prSet presAssocID="{419A2F72-918F-46DF-B584-AEA9D0AAAE94}" presName="accentRepeatNode" presStyleLbl="solidFgAcc1" presStyleIdx="5" presStyleCnt="6"/>
      <dgm:spPr/>
    </dgm:pt>
  </dgm:ptLst>
  <dgm:cxnLst>
    <dgm:cxn modelId="{30827B0A-13B8-48E6-9C5E-0CBEFE2C88F8}" srcId="{7F4B8506-74EE-4805-8338-389DD220D6E5}" destId="{30C9882C-5A9A-49A3-A038-2A805D3F9691}" srcOrd="1" destOrd="0" parTransId="{C7491EE5-564B-4850-B517-A3BE76E3EDF3}" sibTransId="{A8723449-126E-43C5-A8DF-E2557FEA12BA}"/>
    <dgm:cxn modelId="{05651419-B3BD-4B68-919C-B47E6B4D0899}" type="presOf" srcId="{419A2F72-918F-46DF-B584-AEA9D0AAAE94}" destId="{31E9EF9A-D77D-41F0-9125-5FC57D86A0EB}" srcOrd="0" destOrd="0" presId="urn:microsoft.com/office/officeart/2008/layout/VerticalCurvedList"/>
    <dgm:cxn modelId="{C5FAD66E-022D-42EB-9DBE-487482F65B74}" srcId="{7F4B8506-74EE-4805-8338-389DD220D6E5}" destId="{830D2D1A-2210-4E6F-BC4D-F45984E3625C}" srcOrd="0" destOrd="0" parTransId="{62ED197A-86EE-444B-95CD-2F53E129DD77}" sibTransId="{64A860C9-113C-4AC1-BA26-4186CF5D6F80}"/>
    <dgm:cxn modelId="{1426BB58-5B74-4B8B-A320-473B32EEA8D3}" type="presOf" srcId="{64A860C9-113C-4AC1-BA26-4186CF5D6F80}" destId="{8EA5E170-2F4C-4AC1-B428-826077664F6C}" srcOrd="0" destOrd="0" presId="urn:microsoft.com/office/officeart/2008/layout/VerticalCurvedList"/>
    <dgm:cxn modelId="{15560059-F976-4574-BEAE-A02244A1A62B}" type="presOf" srcId="{69525D7D-B4F4-49CA-BDB4-FDDA52023A32}" destId="{4E0CDEF1-A2F8-4261-9864-761ABBD18EF7}" srcOrd="0" destOrd="0" presId="urn:microsoft.com/office/officeart/2008/layout/VerticalCurvedList"/>
    <dgm:cxn modelId="{22710189-28A3-4817-BD87-48F13D314117}" type="presOf" srcId="{7F4B8506-74EE-4805-8338-389DD220D6E5}" destId="{263B9860-AC0C-412D-A079-FBC640907ECD}" srcOrd="0" destOrd="0" presId="urn:microsoft.com/office/officeart/2008/layout/VerticalCurvedList"/>
    <dgm:cxn modelId="{ED82468C-AAF7-4CC8-BB58-C43BA05448F9}" srcId="{7F4B8506-74EE-4805-8338-389DD220D6E5}" destId="{DE871839-9C76-480B-8D96-E20156786C6A}" srcOrd="3" destOrd="0" parTransId="{C470D2B2-AE87-40FB-91FA-967A1A4B3A5D}" sibTransId="{5A8EEF9A-54E0-46F1-BAEC-88317A666FD6}"/>
    <dgm:cxn modelId="{CBB1F395-29AD-4096-87A2-CEB8F1DF1008}" type="presOf" srcId="{2FD24AED-B4A5-41C1-B797-9B28BA5DA4EB}" destId="{52EEAC03-7A12-47E4-85D0-A610989E4EDF}" srcOrd="0" destOrd="0" presId="urn:microsoft.com/office/officeart/2008/layout/VerticalCurvedList"/>
    <dgm:cxn modelId="{A7883599-8771-41AB-927D-C8E224B12D0A}" type="presOf" srcId="{30C9882C-5A9A-49A3-A038-2A805D3F9691}" destId="{EB6CEB7F-E5B6-4C5F-9EE5-447DD3688A71}" srcOrd="0" destOrd="0" presId="urn:microsoft.com/office/officeart/2008/layout/VerticalCurvedList"/>
    <dgm:cxn modelId="{48B86DA6-3387-40EF-8AC4-7DFAC74D6E76}" srcId="{7F4B8506-74EE-4805-8338-389DD220D6E5}" destId="{419A2F72-918F-46DF-B584-AEA9D0AAAE94}" srcOrd="5" destOrd="0" parTransId="{5214C353-5F5F-419B-9064-9069B4B48753}" sibTransId="{6603FF49-69CA-4AC5-8C56-03AF25E1C61B}"/>
    <dgm:cxn modelId="{6C98A7C8-4AF2-432A-AC57-76D4F67EB799}" srcId="{7F4B8506-74EE-4805-8338-389DD220D6E5}" destId="{69525D7D-B4F4-49CA-BDB4-FDDA52023A32}" srcOrd="2" destOrd="0" parTransId="{1656F94A-BD80-496D-A9A9-C14F1C9738D0}" sibTransId="{A07C19B9-84AB-4B5A-BFEB-533DA11550B3}"/>
    <dgm:cxn modelId="{001BB7ED-85A8-45DB-8310-F80597D23489}" type="presOf" srcId="{DE871839-9C76-480B-8D96-E20156786C6A}" destId="{A472BEB6-E4CF-467F-BDB7-B54DAB9C8A78}" srcOrd="0" destOrd="0" presId="urn:microsoft.com/office/officeart/2008/layout/VerticalCurvedList"/>
    <dgm:cxn modelId="{5EF1DDF3-7914-4FA7-85BE-D1533CD553BD}" srcId="{7F4B8506-74EE-4805-8338-389DD220D6E5}" destId="{2FD24AED-B4A5-41C1-B797-9B28BA5DA4EB}" srcOrd="4" destOrd="0" parTransId="{98A16CC4-34A6-4BAC-9388-C6929C905ABE}" sibTransId="{B4558473-4BF8-43C6-AE21-1621808CD36F}"/>
    <dgm:cxn modelId="{7618FDFF-F523-4058-B574-EA086BE0700B}" type="presOf" srcId="{830D2D1A-2210-4E6F-BC4D-F45984E3625C}" destId="{3D65589A-2E09-4DE9-8F05-B0D3ADD40FA1}" srcOrd="0" destOrd="0" presId="urn:microsoft.com/office/officeart/2008/layout/VerticalCurvedList"/>
    <dgm:cxn modelId="{1E604773-5239-48A0-AE7B-D8A5A78A6C1A}" type="presParOf" srcId="{263B9860-AC0C-412D-A079-FBC640907ECD}" destId="{284AADE0-3AA6-4E98-8EF6-9ADD9ACBF139}" srcOrd="0" destOrd="0" presId="urn:microsoft.com/office/officeart/2008/layout/VerticalCurvedList"/>
    <dgm:cxn modelId="{93DBC00F-A04B-481E-8BC0-59926912D6AB}" type="presParOf" srcId="{284AADE0-3AA6-4E98-8EF6-9ADD9ACBF139}" destId="{42D86FF9-55C5-491A-9EC3-BCEFA0F105E5}" srcOrd="0" destOrd="0" presId="urn:microsoft.com/office/officeart/2008/layout/VerticalCurvedList"/>
    <dgm:cxn modelId="{8650EDA0-0629-4294-B501-D58053699DE2}" type="presParOf" srcId="{42D86FF9-55C5-491A-9EC3-BCEFA0F105E5}" destId="{20A994A4-C45B-4D81-9D7E-BC38161169C1}" srcOrd="0" destOrd="0" presId="urn:microsoft.com/office/officeart/2008/layout/VerticalCurvedList"/>
    <dgm:cxn modelId="{9D2DE1E3-0CE3-4DAA-9CA4-A1441EFA2FDD}" type="presParOf" srcId="{42D86FF9-55C5-491A-9EC3-BCEFA0F105E5}" destId="{8EA5E170-2F4C-4AC1-B428-826077664F6C}" srcOrd="1" destOrd="0" presId="urn:microsoft.com/office/officeart/2008/layout/VerticalCurvedList"/>
    <dgm:cxn modelId="{E0A588A1-F52E-44A8-AB3F-78FC4E695487}" type="presParOf" srcId="{42D86FF9-55C5-491A-9EC3-BCEFA0F105E5}" destId="{F271EC7F-A616-49E4-AF2A-850B16731FF2}" srcOrd="2" destOrd="0" presId="urn:microsoft.com/office/officeart/2008/layout/VerticalCurvedList"/>
    <dgm:cxn modelId="{F984618B-3F43-4780-9456-8CEB906C9730}" type="presParOf" srcId="{42D86FF9-55C5-491A-9EC3-BCEFA0F105E5}" destId="{C3B88409-02DF-4631-84CC-F0B251C3E959}" srcOrd="3" destOrd="0" presId="urn:microsoft.com/office/officeart/2008/layout/VerticalCurvedList"/>
    <dgm:cxn modelId="{1CBCFA6E-C457-40EC-90ED-C85AF4541C19}" type="presParOf" srcId="{284AADE0-3AA6-4E98-8EF6-9ADD9ACBF139}" destId="{3D65589A-2E09-4DE9-8F05-B0D3ADD40FA1}" srcOrd="1" destOrd="0" presId="urn:microsoft.com/office/officeart/2008/layout/VerticalCurvedList"/>
    <dgm:cxn modelId="{6636BEFF-482F-49BF-9EA9-BBFF98D6D69A}" type="presParOf" srcId="{284AADE0-3AA6-4E98-8EF6-9ADD9ACBF139}" destId="{3153B93D-0ED7-4ED7-9A99-0D950CA016E4}" srcOrd="2" destOrd="0" presId="urn:microsoft.com/office/officeart/2008/layout/VerticalCurvedList"/>
    <dgm:cxn modelId="{4FAEB509-EB6E-425A-9207-7CC4DBC9889C}" type="presParOf" srcId="{3153B93D-0ED7-4ED7-9A99-0D950CA016E4}" destId="{6DBAF983-DCE8-4202-B3EF-6D2FF784DF5B}" srcOrd="0" destOrd="0" presId="urn:microsoft.com/office/officeart/2008/layout/VerticalCurvedList"/>
    <dgm:cxn modelId="{78C084FB-A5D9-4262-996C-DFF25973DEE5}" type="presParOf" srcId="{284AADE0-3AA6-4E98-8EF6-9ADD9ACBF139}" destId="{EB6CEB7F-E5B6-4C5F-9EE5-447DD3688A71}" srcOrd="3" destOrd="0" presId="urn:microsoft.com/office/officeart/2008/layout/VerticalCurvedList"/>
    <dgm:cxn modelId="{88D27AE7-9DE1-4400-841B-C7F54AF45219}" type="presParOf" srcId="{284AADE0-3AA6-4E98-8EF6-9ADD9ACBF139}" destId="{3A4FDB59-155F-4F0A-8194-420C6A121E3D}" srcOrd="4" destOrd="0" presId="urn:microsoft.com/office/officeart/2008/layout/VerticalCurvedList"/>
    <dgm:cxn modelId="{1E4C4B77-A1C7-4384-A33F-936FF7028DB5}" type="presParOf" srcId="{3A4FDB59-155F-4F0A-8194-420C6A121E3D}" destId="{5ECD2AFF-ABF3-4E1D-991D-86431974E3D0}" srcOrd="0" destOrd="0" presId="urn:microsoft.com/office/officeart/2008/layout/VerticalCurvedList"/>
    <dgm:cxn modelId="{F62904A7-9740-4639-AE46-E4967849EAE8}" type="presParOf" srcId="{284AADE0-3AA6-4E98-8EF6-9ADD9ACBF139}" destId="{4E0CDEF1-A2F8-4261-9864-761ABBD18EF7}" srcOrd="5" destOrd="0" presId="urn:microsoft.com/office/officeart/2008/layout/VerticalCurvedList"/>
    <dgm:cxn modelId="{3FFF2569-971A-4365-B2EB-29AA100A784B}" type="presParOf" srcId="{284AADE0-3AA6-4E98-8EF6-9ADD9ACBF139}" destId="{E98CD170-83FB-4287-AB41-0E7D9DB6FBDD}" srcOrd="6" destOrd="0" presId="urn:microsoft.com/office/officeart/2008/layout/VerticalCurvedList"/>
    <dgm:cxn modelId="{267BC271-DDD3-43F3-914F-1CB9881CDC84}" type="presParOf" srcId="{E98CD170-83FB-4287-AB41-0E7D9DB6FBDD}" destId="{E2F3E44A-7B68-4AFB-9B7F-3A8DCA1E3E05}" srcOrd="0" destOrd="0" presId="urn:microsoft.com/office/officeart/2008/layout/VerticalCurvedList"/>
    <dgm:cxn modelId="{80FAD28A-A24C-4F0E-92ED-3F2CB285A6B1}" type="presParOf" srcId="{284AADE0-3AA6-4E98-8EF6-9ADD9ACBF139}" destId="{A472BEB6-E4CF-467F-BDB7-B54DAB9C8A78}" srcOrd="7" destOrd="0" presId="urn:microsoft.com/office/officeart/2008/layout/VerticalCurvedList"/>
    <dgm:cxn modelId="{1CAD85EB-FC26-4E3D-962E-5EA7772C3A91}" type="presParOf" srcId="{284AADE0-3AA6-4E98-8EF6-9ADD9ACBF139}" destId="{24A2179B-1E13-4385-8909-07961EBFCD79}" srcOrd="8" destOrd="0" presId="urn:microsoft.com/office/officeart/2008/layout/VerticalCurvedList"/>
    <dgm:cxn modelId="{E12C8D9D-1986-42A6-B47F-41139BD23E5F}" type="presParOf" srcId="{24A2179B-1E13-4385-8909-07961EBFCD79}" destId="{1430CB99-60CD-4FC0-898D-1A77265045CE}" srcOrd="0" destOrd="0" presId="urn:microsoft.com/office/officeart/2008/layout/VerticalCurvedList"/>
    <dgm:cxn modelId="{5A1B87F5-F5C9-4A2A-B2A8-7557CEF6F0E0}" type="presParOf" srcId="{284AADE0-3AA6-4E98-8EF6-9ADD9ACBF139}" destId="{52EEAC03-7A12-47E4-85D0-A610989E4EDF}" srcOrd="9" destOrd="0" presId="urn:microsoft.com/office/officeart/2008/layout/VerticalCurvedList"/>
    <dgm:cxn modelId="{184DC850-39BA-41E2-BFEA-CEADE9695F40}" type="presParOf" srcId="{284AADE0-3AA6-4E98-8EF6-9ADD9ACBF139}" destId="{879CF09E-6DE7-4D36-91E8-543A35440A78}" srcOrd="10" destOrd="0" presId="urn:microsoft.com/office/officeart/2008/layout/VerticalCurvedList"/>
    <dgm:cxn modelId="{22835770-7EA1-4145-944A-3F19CC3DC046}" type="presParOf" srcId="{879CF09E-6DE7-4D36-91E8-543A35440A78}" destId="{DA19B56E-EBBB-412D-B4FA-0D8DFB0CEB47}" srcOrd="0" destOrd="0" presId="urn:microsoft.com/office/officeart/2008/layout/VerticalCurvedList"/>
    <dgm:cxn modelId="{03F62310-5729-4A82-8435-3D84D46328CE}" type="presParOf" srcId="{284AADE0-3AA6-4E98-8EF6-9ADD9ACBF139}" destId="{31E9EF9A-D77D-41F0-9125-5FC57D86A0EB}" srcOrd="11" destOrd="0" presId="urn:microsoft.com/office/officeart/2008/layout/VerticalCurvedList"/>
    <dgm:cxn modelId="{06A239E4-C40D-4422-91C5-23F4617D426C}" type="presParOf" srcId="{284AADE0-3AA6-4E98-8EF6-9ADD9ACBF139}" destId="{C433F6BB-B7F2-4C10-8E11-E3B36BB01918}" srcOrd="12" destOrd="0" presId="urn:microsoft.com/office/officeart/2008/layout/VerticalCurvedList"/>
    <dgm:cxn modelId="{9DD0BC06-CE3F-45EB-A57E-BF6A574D1585}" type="presParOf" srcId="{C433F6BB-B7F2-4C10-8E11-E3B36BB01918}" destId="{3AB781BF-4E50-46BC-B5E7-9F4B2404C78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4B8506-74EE-4805-8338-389DD220D6E5}" type="doc">
      <dgm:prSet loTypeId="urn:microsoft.com/office/officeart/2008/layout/Lin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2FD24AED-B4A5-41C1-B797-9B28BA5DA4EB}">
      <dgm:prSet/>
      <dgm:spPr/>
      <dgm:t>
        <a:bodyPr/>
        <a:lstStyle/>
        <a:p>
          <a:pPr>
            <a:buClr>
              <a:srgbClr val="C00000"/>
            </a:buClr>
            <a:buSzPts val="1600"/>
            <a:buFont typeface="Symbol" panose="05050102010706020507" pitchFamily="18" charset="2"/>
            <a:buChar char=""/>
          </a:pPr>
          <a:r>
            <a:rPr lang="es-ES" b="1" dirty="0">
              <a:solidFill>
                <a:srgbClr val="FF0000"/>
              </a:solidFill>
              <a:effectLst/>
              <a:latin typeface="Arial" panose="020B0604020202020204" pitchFamily="34" charset="0"/>
              <a:ea typeface="MS PMincho" panose="02020600040205080304" pitchFamily="18" charset="-128"/>
              <a:cs typeface="Times New Roman" panose="02020603050405020304" pitchFamily="18" charset="0"/>
            </a:rPr>
            <a:t>Accesibilidad e inclusión</a:t>
          </a:r>
          <a:endParaRPr lang="es-ES" dirty="0"/>
        </a:p>
      </dgm:t>
    </dgm:pt>
    <dgm:pt modelId="{98A16CC4-34A6-4BAC-9388-C6929C905ABE}" type="parTrans" cxnId="{5EF1DDF3-7914-4FA7-85BE-D1533CD553BD}">
      <dgm:prSet/>
      <dgm:spPr/>
      <dgm:t>
        <a:bodyPr/>
        <a:lstStyle/>
        <a:p>
          <a:endParaRPr lang="es-ES"/>
        </a:p>
      </dgm:t>
    </dgm:pt>
    <dgm:pt modelId="{B4558473-4BF8-43C6-AE21-1621808CD36F}" type="sibTrans" cxnId="{5EF1DDF3-7914-4FA7-85BE-D1533CD553BD}">
      <dgm:prSet/>
      <dgm:spPr/>
      <dgm:t>
        <a:bodyPr/>
        <a:lstStyle/>
        <a:p>
          <a:endParaRPr lang="es-ES"/>
        </a:p>
      </dgm:t>
    </dgm:pt>
    <dgm:pt modelId="{94424557-301D-4C2A-849C-6CEA8CDAD4B3}">
      <dgm:prSet/>
      <dgm:spPr/>
      <dgm:t>
        <a:bodyPr/>
        <a:lstStyle/>
        <a:p>
          <a:pPr>
            <a:buClr>
              <a:srgbClr val="C00000"/>
            </a:buClr>
            <a:buSzPts val="1600"/>
            <a:buFont typeface="Symbol" panose="05050102010706020507" pitchFamily="18" charset="2"/>
            <a:buChar char=""/>
          </a:pPr>
          <a:r>
            <a:rPr lang="es-ES_tradnl" dirty="0"/>
            <a:t>La tipografía es accesible y estándar como, por ejemplo, </a:t>
          </a:r>
          <a:r>
            <a:rPr lang="es-ES_tradnl" dirty="0" err="1"/>
            <a:t>sans</a:t>
          </a:r>
          <a:r>
            <a:rPr lang="es-ES_tradnl" dirty="0"/>
            <a:t> </a:t>
          </a:r>
          <a:r>
            <a:rPr lang="es-ES_tradnl" dirty="0" err="1"/>
            <a:t>serif</a:t>
          </a:r>
          <a:r>
            <a:rPr lang="es-ES_tradnl" dirty="0"/>
            <a:t>, </a:t>
          </a:r>
          <a:r>
            <a:rPr lang="es-ES_tradnl" dirty="0" err="1"/>
            <a:t>arial</a:t>
          </a:r>
          <a:r>
            <a:rPr lang="es-ES_tradnl" dirty="0"/>
            <a:t> o </a:t>
          </a:r>
          <a:r>
            <a:rPr lang="es-ES_tradnl" dirty="0" err="1"/>
            <a:t>ubuntu</a:t>
          </a:r>
          <a:r>
            <a:rPr lang="es-ES_tradnl" dirty="0"/>
            <a:t>.</a:t>
          </a:r>
          <a:endParaRPr lang="es-ES" dirty="0"/>
        </a:p>
      </dgm:t>
    </dgm:pt>
    <dgm:pt modelId="{3A507E07-8760-4F82-A332-A466B5AA524F}" type="parTrans" cxnId="{2B4D906F-A79F-4076-B506-2178EEDD40AA}">
      <dgm:prSet/>
      <dgm:spPr/>
      <dgm:t>
        <a:bodyPr/>
        <a:lstStyle/>
        <a:p>
          <a:endParaRPr lang="es-ES"/>
        </a:p>
      </dgm:t>
    </dgm:pt>
    <dgm:pt modelId="{B9817CC7-E68F-47B3-9852-C0D2ED70D5E1}" type="sibTrans" cxnId="{2B4D906F-A79F-4076-B506-2178EEDD40AA}">
      <dgm:prSet/>
      <dgm:spPr/>
      <dgm:t>
        <a:bodyPr/>
        <a:lstStyle/>
        <a:p>
          <a:endParaRPr lang="es-ES"/>
        </a:p>
      </dgm:t>
    </dgm:pt>
    <dgm:pt modelId="{89A21510-FC66-411A-9653-9465464E8E25}">
      <dgm:prSet/>
      <dgm:spPr/>
      <dgm:t>
        <a:bodyPr/>
        <a:lstStyle/>
        <a:p>
          <a:pPr>
            <a:buClr>
              <a:srgbClr val="C00000"/>
            </a:buClr>
            <a:buSzPts val="1600"/>
            <a:buFont typeface="Symbol" panose="05050102010706020507" pitchFamily="18" charset="2"/>
            <a:buChar char=""/>
          </a:pPr>
          <a:r>
            <a:rPr lang="es-ES_tradnl" dirty="0"/>
            <a:t>El texto se alinea a la izquierda.</a:t>
          </a:r>
          <a:endParaRPr lang="es-ES" dirty="0"/>
        </a:p>
      </dgm:t>
    </dgm:pt>
    <dgm:pt modelId="{16D2421E-B522-475A-AA4B-34320D696488}" type="parTrans" cxnId="{A02DC7E7-FF2A-4276-8E05-3EC63954A8AB}">
      <dgm:prSet/>
      <dgm:spPr/>
      <dgm:t>
        <a:bodyPr/>
        <a:lstStyle/>
        <a:p>
          <a:endParaRPr lang="es-ES"/>
        </a:p>
      </dgm:t>
    </dgm:pt>
    <dgm:pt modelId="{803F7821-26DF-454D-A24D-FEC53C36088C}" type="sibTrans" cxnId="{A02DC7E7-FF2A-4276-8E05-3EC63954A8AB}">
      <dgm:prSet/>
      <dgm:spPr/>
      <dgm:t>
        <a:bodyPr/>
        <a:lstStyle/>
        <a:p>
          <a:endParaRPr lang="es-ES"/>
        </a:p>
      </dgm:t>
    </dgm:pt>
    <dgm:pt modelId="{C9157B79-D358-4C52-936E-D5ABCE7E8FAE}">
      <dgm:prSet/>
      <dgm:spPr/>
      <dgm:t>
        <a:bodyPr/>
        <a:lstStyle/>
        <a:p>
          <a:pPr>
            <a:buClr>
              <a:srgbClr val="C00000"/>
            </a:buClr>
            <a:buSzPts val="1600"/>
            <a:buFont typeface="Symbol" panose="05050102010706020507" pitchFamily="18" charset="2"/>
            <a:buChar char=""/>
          </a:pPr>
          <a:r>
            <a:rPr lang="es-ES_tradnl" dirty="0"/>
            <a:t>Hay un punto después de cada frase.</a:t>
          </a:r>
          <a:endParaRPr lang="es-ES" dirty="0"/>
        </a:p>
      </dgm:t>
    </dgm:pt>
    <dgm:pt modelId="{97E6F906-3BBB-49B3-86C1-E9195CCF1DD7}" type="parTrans" cxnId="{05A2F849-D511-4464-A5EE-381020F0C472}">
      <dgm:prSet/>
      <dgm:spPr/>
      <dgm:t>
        <a:bodyPr/>
        <a:lstStyle/>
        <a:p>
          <a:endParaRPr lang="es-ES"/>
        </a:p>
      </dgm:t>
    </dgm:pt>
    <dgm:pt modelId="{20A139AB-9F85-48A3-9B32-F5C39FD086C8}" type="sibTrans" cxnId="{05A2F849-D511-4464-A5EE-381020F0C472}">
      <dgm:prSet/>
      <dgm:spPr/>
      <dgm:t>
        <a:bodyPr/>
        <a:lstStyle/>
        <a:p>
          <a:endParaRPr lang="es-ES"/>
        </a:p>
      </dgm:t>
    </dgm:pt>
    <dgm:pt modelId="{50FE5FB7-E87F-400A-B92C-46766EBA5B43}">
      <dgm:prSet/>
      <dgm:spPr/>
      <dgm:t>
        <a:bodyPr/>
        <a:lstStyle/>
        <a:p>
          <a:pPr>
            <a:buClr>
              <a:srgbClr val="C00000"/>
            </a:buClr>
            <a:buSzPts val="1600"/>
            <a:buFont typeface="Symbol" panose="05050102010706020507" pitchFamily="18" charset="2"/>
            <a:buChar char=""/>
          </a:pPr>
          <a:r>
            <a:rPr lang="es-ES_tradnl" dirty="0"/>
            <a:t>Los contenidos audiovisuales (vídeos, gráficos, </a:t>
          </a:r>
          <a:r>
            <a:rPr lang="es-ES_tradnl" dirty="0" err="1"/>
            <a:t>Ilustracións</a:t>
          </a:r>
          <a:r>
            <a:rPr lang="es-ES_tradnl" dirty="0"/>
            <a:t>, etc.) tienen descripción textual alternativa para posibilitar la lectura por parte de las tecnologías de asistencia utilizadas por personas con discapacidad visual.</a:t>
          </a:r>
          <a:endParaRPr lang="es-ES" dirty="0"/>
        </a:p>
      </dgm:t>
    </dgm:pt>
    <dgm:pt modelId="{F399C7C0-658E-4BF6-B66E-B91C39BF9F80}" type="parTrans" cxnId="{08C7273B-FB52-44ED-9E9E-B8D9BC96EA0B}">
      <dgm:prSet/>
      <dgm:spPr/>
      <dgm:t>
        <a:bodyPr/>
        <a:lstStyle/>
        <a:p>
          <a:endParaRPr lang="es-ES"/>
        </a:p>
      </dgm:t>
    </dgm:pt>
    <dgm:pt modelId="{B18BA3E7-7822-41C2-A513-A833E0C2356B}" type="sibTrans" cxnId="{08C7273B-FB52-44ED-9E9E-B8D9BC96EA0B}">
      <dgm:prSet/>
      <dgm:spPr/>
      <dgm:t>
        <a:bodyPr/>
        <a:lstStyle/>
        <a:p>
          <a:endParaRPr lang="es-ES"/>
        </a:p>
      </dgm:t>
    </dgm:pt>
    <dgm:pt modelId="{83DCCA91-F512-4F92-AEA2-0A9112EAA082}">
      <dgm:prSet/>
      <dgm:spPr/>
      <dgm:t>
        <a:bodyPr/>
        <a:lstStyle/>
        <a:p>
          <a:pPr>
            <a:buClr>
              <a:srgbClr val="C00000"/>
            </a:buClr>
            <a:buSzPts val="1600"/>
            <a:buFont typeface="Symbol" panose="05050102010706020507" pitchFamily="18" charset="2"/>
            <a:buChar char=""/>
          </a:pPr>
          <a:r>
            <a:rPr lang="es-ES_tradnl" dirty="0"/>
            <a:t>Las tablas se incorporan directamente al recurso, no son una imagen, para posibilitar la lectura por parte de las tecnologías de asistencia utilizadas por personas con discapacidad visual.</a:t>
          </a:r>
          <a:endParaRPr lang="es-ES" dirty="0"/>
        </a:p>
      </dgm:t>
    </dgm:pt>
    <dgm:pt modelId="{26E05A04-66EB-451A-AA9F-B8ED45151A54}" type="parTrans" cxnId="{01668E0C-F064-4863-BAD0-0147A5920BFD}">
      <dgm:prSet/>
      <dgm:spPr/>
      <dgm:t>
        <a:bodyPr/>
        <a:lstStyle/>
        <a:p>
          <a:endParaRPr lang="es-ES"/>
        </a:p>
      </dgm:t>
    </dgm:pt>
    <dgm:pt modelId="{244F657C-ECF9-4F31-BEA9-5E71B7F0EFF3}" type="sibTrans" cxnId="{01668E0C-F064-4863-BAD0-0147A5920BFD}">
      <dgm:prSet/>
      <dgm:spPr/>
      <dgm:t>
        <a:bodyPr/>
        <a:lstStyle/>
        <a:p>
          <a:endParaRPr lang="es-ES"/>
        </a:p>
      </dgm:t>
    </dgm:pt>
    <dgm:pt modelId="{5DFECF53-9D39-46C0-8E92-B66A0A62AE20}">
      <dgm:prSet/>
      <dgm:spPr/>
      <dgm:t>
        <a:bodyPr/>
        <a:lstStyle/>
        <a:p>
          <a:pPr>
            <a:buClr>
              <a:srgbClr val="C00000"/>
            </a:buClr>
            <a:buSzPts val="1600"/>
            <a:buFont typeface="Symbol" panose="05050102010706020507" pitchFamily="18" charset="2"/>
            <a:buChar char=""/>
          </a:pPr>
          <a:r>
            <a:rPr lang="es-ES_tradnl" dirty="0"/>
            <a:t>La información relevante es presentada de varias maneras.</a:t>
          </a:r>
          <a:endParaRPr lang="es-ES" dirty="0"/>
        </a:p>
      </dgm:t>
    </dgm:pt>
    <dgm:pt modelId="{3F0438C7-1E7A-4F0E-A423-A2E73D613F85}" type="parTrans" cxnId="{82A5F77C-32B8-482A-9C4D-3D2FAAFCB78C}">
      <dgm:prSet/>
      <dgm:spPr/>
      <dgm:t>
        <a:bodyPr/>
        <a:lstStyle/>
        <a:p>
          <a:endParaRPr lang="es-ES"/>
        </a:p>
      </dgm:t>
    </dgm:pt>
    <dgm:pt modelId="{FF3B624C-7F6B-4645-B01F-1D18B751B6DE}" type="sibTrans" cxnId="{82A5F77C-32B8-482A-9C4D-3D2FAAFCB78C}">
      <dgm:prSet/>
      <dgm:spPr/>
      <dgm:t>
        <a:bodyPr/>
        <a:lstStyle/>
        <a:p>
          <a:endParaRPr lang="es-ES"/>
        </a:p>
      </dgm:t>
    </dgm:pt>
    <dgm:pt modelId="{B2D357A3-72B0-4D6E-B560-DA7A2B61F795}">
      <dgm:prSet/>
      <dgm:spPr/>
      <dgm:t>
        <a:bodyPr/>
        <a:lstStyle/>
        <a:p>
          <a:pPr>
            <a:buClr>
              <a:srgbClr val="C00000"/>
            </a:buClr>
            <a:buSzPts val="1600"/>
            <a:buFont typeface="Symbol" panose="05050102010706020507" pitchFamily="18" charset="2"/>
            <a:buChar char=""/>
          </a:pPr>
          <a:r>
            <a:rPr lang="es-ES_tradnl"/>
            <a:t>Los </a:t>
          </a:r>
          <a:r>
            <a:rPr lang="es-ES_tradnl" dirty="0"/>
            <a:t>recursos son accesibles con cualquier dispositivo móvil sin ningún requisito previo de instalación, contraseña o pago.</a:t>
          </a:r>
          <a:endParaRPr lang="es-ES" dirty="0"/>
        </a:p>
      </dgm:t>
    </dgm:pt>
    <dgm:pt modelId="{7C8CA036-2E1B-4E51-B93B-0BC99678C805}" type="parTrans" cxnId="{12D82FE3-BFCA-4C43-9CC1-F1352CCF86D7}">
      <dgm:prSet/>
      <dgm:spPr/>
      <dgm:t>
        <a:bodyPr/>
        <a:lstStyle/>
        <a:p>
          <a:endParaRPr lang="es-ES"/>
        </a:p>
      </dgm:t>
    </dgm:pt>
    <dgm:pt modelId="{9CC1F23D-1763-4975-9179-1366772D0EF7}" type="sibTrans" cxnId="{12D82FE3-BFCA-4C43-9CC1-F1352CCF86D7}">
      <dgm:prSet/>
      <dgm:spPr/>
      <dgm:t>
        <a:bodyPr/>
        <a:lstStyle/>
        <a:p>
          <a:endParaRPr lang="es-ES"/>
        </a:p>
      </dgm:t>
    </dgm:pt>
    <dgm:pt modelId="{835A64C8-E8E1-4B1D-98FF-2167C507DCF5}" type="pres">
      <dgm:prSet presAssocID="{7F4B8506-74EE-4805-8338-389DD220D6E5}" presName="vert0" presStyleCnt="0">
        <dgm:presLayoutVars>
          <dgm:dir/>
          <dgm:animOne val="branch"/>
          <dgm:animLvl val="lvl"/>
        </dgm:presLayoutVars>
      </dgm:prSet>
      <dgm:spPr/>
    </dgm:pt>
    <dgm:pt modelId="{CEA6E0E0-FF58-40A0-B0B6-9DC167F49931}" type="pres">
      <dgm:prSet presAssocID="{2FD24AED-B4A5-41C1-B797-9B28BA5DA4EB}" presName="thickLine" presStyleLbl="alignNode1" presStyleIdx="0" presStyleCnt="1"/>
      <dgm:spPr/>
    </dgm:pt>
    <dgm:pt modelId="{0A5B4E2E-960C-42D4-9ADE-713207B46489}" type="pres">
      <dgm:prSet presAssocID="{2FD24AED-B4A5-41C1-B797-9B28BA5DA4EB}" presName="horz1" presStyleCnt="0"/>
      <dgm:spPr/>
    </dgm:pt>
    <dgm:pt modelId="{7AF7A92A-5047-4538-88B0-61B1D86E3072}" type="pres">
      <dgm:prSet presAssocID="{2FD24AED-B4A5-41C1-B797-9B28BA5DA4EB}" presName="tx1" presStyleLbl="revTx" presStyleIdx="0" presStyleCnt="8"/>
      <dgm:spPr/>
    </dgm:pt>
    <dgm:pt modelId="{312AFA39-1981-42FC-AF26-7EB16491B9C5}" type="pres">
      <dgm:prSet presAssocID="{2FD24AED-B4A5-41C1-B797-9B28BA5DA4EB}" presName="vert1" presStyleCnt="0"/>
      <dgm:spPr/>
    </dgm:pt>
    <dgm:pt modelId="{F7884B97-BDEC-4F2B-96A0-334B1DD51DC3}" type="pres">
      <dgm:prSet presAssocID="{B2D357A3-72B0-4D6E-B560-DA7A2B61F795}" presName="vertSpace2a" presStyleCnt="0"/>
      <dgm:spPr/>
    </dgm:pt>
    <dgm:pt modelId="{ABB62885-3B44-4AE4-BD3B-0BE7921189B8}" type="pres">
      <dgm:prSet presAssocID="{B2D357A3-72B0-4D6E-B560-DA7A2B61F795}" presName="horz2" presStyleCnt="0"/>
      <dgm:spPr/>
    </dgm:pt>
    <dgm:pt modelId="{95E5A545-5BE8-4854-8AAF-E23BF442AF1A}" type="pres">
      <dgm:prSet presAssocID="{B2D357A3-72B0-4D6E-B560-DA7A2B61F795}" presName="horzSpace2" presStyleCnt="0"/>
      <dgm:spPr/>
    </dgm:pt>
    <dgm:pt modelId="{8C4B96DD-72C9-4AD3-9A8C-03C869E0C655}" type="pres">
      <dgm:prSet presAssocID="{B2D357A3-72B0-4D6E-B560-DA7A2B61F795}" presName="tx2" presStyleLbl="revTx" presStyleIdx="1" presStyleCnt="8"/>
      <dgm:spPr/>
    </dgm:pt>
    <dgm:pt modelId="{0B715C6C-CF8D-4153-B888-80D15CBA1899}" type="pres">
      <dgm:prSet presAssocID="{B2D357A3-72B0-4D6E-B560-DA7A2B61F795}" presName="vert2" presStyleCnt="0"/>
      <dgm:spPr/>
    </dgm:pt>
    <dgm:pt modelId="{767B60D8-973E-41D8-8B3A-B38969AD0392}" type="pres">
      <dgm:prSet presAssocID="{B2D357A3-72B0-4D6E-B560-DA7A2B61F795}" presName="thinLine2b" presStyleLbl="callout" presStyleIdx="0" presStyleCnt="7"/>
      <dgm:spPr/>
    </dgm:pt>
    <dgm:pt modelId="{F66C859B-26E6-4F72-BF14-93340A61F83D}" type="pres">
      <dgm:prSet presAssocID="{B2D357A3-72B0-4D6E-B560-DA7A2B61F795}" presName="vertSpace2b" presStyleCnt="0"/>
      <dgm:spPr/>
    </dgm:pt>
    <dgm:pt modelId="{CB1049FB-1D13-40CF-8182-9ECACDEEB718}" type="pres">
      <dgm:prSet presAssocID="{94424557-301D-4C2A-849C-6CEA8CDAD4B3}" presName="horz2" presStyleCnt="0"/>
      <dgm:spPr/>
    </dgm:pt>
    <dgm:pt modelId="{8656AEB1-2FEE-4DD5-87BD-DED54C6625A1}" type="pres">
      <dgm:prSet presAssocID="{94424557-301D-4C2A-849C-6CEA8CDAD4B3}" presName="horzSpace2" presStyleCnt="0"/>
      <dgm:spPr/>
    </dgm:pt>
    <dgm:pt modelId="{88136E38-FD9C-4258-91C4-6E12D162143B}" type="pres">
      <dgm:prSet presAssocID="{94424557-301D-4C2A-849C-6CEA8CDAD4B3}" presName="tx2" presStyleLbl="revTx" presStyleIdx="2" presStyleCnt="8"/>
      <dgm:spPr/>
    </dgm:pt>
    <dgm:pt modelId="{7B2E5089-5D08-4773-91AE-AC5782F58764}" type="pres">
      <dgm:prSet presAssocID="{94424557-301D-4C2A-849C-6CEA8CDAD4B3}" presName="vert2" presStyleCnt="0"/>
      <dgm:spPr/>
    </dgm:pt>
    <dgm:pt modelId="{A6A867B4-E86F-4136-8B4A-B6999B03D83A}" type="pres">
      <dgm:prSet presAssocID="{94424557-301D-4C2A-849C-6CEA8CDAD4B3}" presName="thinLine2b" presStyleLbl="callout" presStyleIdx="1" presStyleCnt="7"/>
      <dgm:spPr/>
    </dgm:pt>
    <dgm:pt modelId="{D3B555BF-ED5F-42C9-ACE8-C2A9DF62DA87}" type="pres">
      <dgm:prSet presAssocID="{94424557-301D-4C2A-849C-6CEA8CDAD4B3}" presName="vertSpace2b" presStyleCnt="0"/>
      <dgm:spPr/>
    </dgm:pt>
    <dgm:pt modelId="{A5B24E65-F37E-4850-8B93-5175824DE7CD}" type="pres">
      <dgm:prSet presAssocID="{89A21510-FC66-411A-9653-9465464E8E25}" presName="horz2" presStyleCnt="0"/>
      <dgm:spPr/>
    </dgm:pt>
    <dgm:pt modelId="{6D5C3317-2C68-4FEA-9319-79A958ADA018}" type="pres">
      <dgm:prSet presAssocID="{89A21510-FC66-411A-9653-9465464E8E25}" presName="horzSpace2" presStyleCnt="0"/>
      <dgm:spPr/>
    </dgm:pt>
    <dgm:pt modelId="{E8584C21-5294-4741-9447-0324BCC17C26}" type="pres">
      <dgm:prSet presAssocID="{89A21510-FC66-411A-9653-9465464E8E25}" presName="tx2" presStyleLbl="revTx" presStyleIdx="3" presStyleCnt="8"/>
      <dgm:spPr/>
    </dgm:pt>
    <dgm:pt modelId="{4D18DC95-6146-4DD1-8D2E-1ABAAE46332A}" type="pres">
      <dgm:prSet presAssocID="{89A21510-FC66-411A-9653-9465464E8E25}" presName="vert2" presStyleCnt="0"/>
      <dgm:spPr/>
    </dgm:pt>
    <dgm:pt modelId="{588EAA44-7BDB-431F-887E-3A8759FD6A01}" type="pres">
      <dgm:prSet presAssocID="{89A21510-FC66-411A-9653-9465464E8E25}" presName="thinLine2b" presStyleLbl="callout" presStyleIdx="2" presStyleCnt="7"/>
      <dgm:spPr/>
    </dgm:pt>
    <dgm:pt modelId="{58434305-FB6F-4761-9564-CDC1C70DEE58}" type="pres">
      <dgm:prSet presAssocID="{89A21510-FC66-411A-9653-9465464E8E25}" presName="vertSpace2b" presStyleCnt="0"/>
      <dgm:spPr/>
    </dgm:pt>
    <dgm:pt modelId="{4B35C358-9B67-466A-B4AA-BDD9BA81D7DD}" type="pres">
      <dgm:prSet presAssocID="{C9157B79-D358-4C52-936E-D5ABCE7E8FAE}" presName="horz2" presStyleCnt="0"/>
      <dgm:spPr/>
    </dgm:pt>
    <dgm:pt modelId="{C5F48ADE-521F-469B-901A-D8857E14E2E5}" type="pres">
      <dgm:prSet presAssocID="{C9157B79-D358-4C52-936E-D5ABCE7E8FAE}" presName="horzSpace2" presStyleCnt="0"/>
      <dgm:spPr/>
    </dgm:pt>
    <dgm:pt modelId="{3FF5C904-3FB8-443F-8D65-79BA5CDB403D}" type="pres">
      <dgm:prSet presAssocID="{C9157B79-D358-4C52-936E-D5ABCE7E8FAE}" presName="tx2" presStyleLbl="revTx" presStyleIdx="4" presStyleCnt="8"/>
      <dgm:spPr/>
    </dgm:pt>
    <dgm:pt modelId="{9267CD95-3F4F-4727-87DB-23A8844025F7}" type="pres">
      <dgm:prSet presAssocID="{C9157B79-D358-4C52-936E-D5ABCE7E8FAE}" presName="vert2" presStyleCnt="0"/>
      <dgm:spPr/>
    </dgm:pt>
    <dgm:pt modelId="{ADD4F002-4783-4D50-9321-978EEB82A764}" type="pres">
      <dgm:prSet presAssocID="{C9157B79-D358-4C52-936E-D5ABCE7E8FAE}" presName="thinLine2b" presStyleLbl="callout" presStyleIdx="3" presStyleCnt="7"/>
      <dgm:spPr/>
    </dgm:pt>
    <dgm:pt modelId="{8BB33BB4-2AAD-40E0-9774-B96C950D4086}" type="pres">
      <dgm:prSet presAssocID="{C9157B79-D358-4C52-936E-D5ABCE7E8FAE}" presName="vertSpace2b" presStyleCnt="0"/>
      <dgm:spPr/>
    </dgm:pt>
    <dgm:pt modelId="{16C56324-2F9A-42BF-ACA5-5CF094BF4097}" type="pres">
      <dgm:prSet presAssocID="{50FE5FB7-E87F-400A-B92C-46766EBA5B43}" presName="horz2" presStyleCnt="0"/>
      <dgm:spPr/>
    </dgm:pt>
    <dgm:pt modelId="{3A3C0A67-AA7F-442B-8908-E932110F0755}" type="pres">
      <dgm:prSet presAssocID="{50FE5FB7-E87F-400A-B92C-46766EBA5B43}" presName="horzSpace2" presStyleCnt="0"/>
      <dgm:spPr/>
    </dgm:pt>
    <dgm:pt modelId="{D558866A-782F-4EA9-9BA5-F2F161A45BB2}" type="pres">
      <dgm:prSet presAssocID="{50FE5FB7-E87F-400A-B92C-46766EBA5B43}" presName="tx2" presStyleLbl="revTx" presStyleIdx="5" presStyleCnt="8"/>
      <dgm:spPr/>
    </dgm:pt>
    <dgm:pt modelId="{949822B6-1F88-49E9-BBFD-BF9B5C501B95}" type="pres">
      <dgm:prSet presAssocID="{50FE5FB7-E87F-400A-B92C-46766EBA5B43}" presName="vert2" presStyleCnt="0"/>
      <dgm:spPr/>
    </dgm:pt>
    <dgm:pt modelId="{2F672591-C927-428A-8F29-F1EA9371A48A}" type="pres">
      <dgm:prSet presAssocID="{50FE5FB7-E87F-400A-B92C-46766EBA5B43}" presName="thinLine2b" presStyleLbl="callout" presStyleIdx="4" presStyleCnt="7"/>
      <dgm:spPr/>
    </dgm:pt>
    <dgm:pt modelId="{8D5CD8DB-E9F2-43D4-A783-82CC4160C7A4}" type="pres">
      <dgm:prSet presAssocID="{50FE5FB7-E87F-400A-B92C-46766EBA5B43}" presName="vertSpace2b" presStyleCnt="0"/>
      <dgm:spPr/>
    </dgm:pt>
    <dgm:pt modelId="{4FB40823-DD66-4BB4-98D8-04A1A6532A4F}" type="pres">
      <dgm:prSet presAssocID="{83DCCA91-F512-4F92-AEA2-0A9112EAA082}" presName="horz2" presStyleCnt="0"/>
      <dgm:spPr/>
    </dgm:pt>
    <dgm:pt modelId="{EC8E3BFA-76A6-4C9D-9CB3-98DECCB7ED69}" type="pres">
      <dgm:prSet presAssocID="{83DCCA91-F512-4F92-AEA2-0A9112EAA082}" presName="horzSpace2" presStyleCnt="0"/>
      <dgm:spPr/>
    </dgm:pt>
    <dgm:pt modelId="{7570E9E1-CED4-4202-B736-C5A6C7664FC2}" type="pres">
      <dgm:prSet presAssocID="{83DCCA91-F512-4F92-AEA2-0A9112EAA082}" presName="tx2" presStyleLbl="revTx" presStyleIdx="6" presStyleCnt="8"/>
      <dgm:spPr/>
    </dgm:pt>
    <dgm:pt modelId="{3D654E61-77E4-45B5-B580-7F8352F46A7A}" type="pres">
      <dgm:prSet presAssocID="{83DCCA91-F512-4F92-AEA2-0A9112EAA082}" presName="vert2" presStyleCnt="0"/>
      <dgm:spPr/>
    </dgm:pt>
    <dgm:pt modelId="{47AA9F1E-C424-4FC6-BE29-BD63724F914D}" type="pres">
      <dgm:prSet presAssocID="{83DCCA91-F512-4F92-AEA2-0A9112EAA082}" presName="thinLine2b" presStyleLbl="callout" presStyleIdx="5" presStyleCnt="7"/>
      <dgm:spPr/>
    </dgm:pt>
    <dgm:pt modelId="{4328C0A6-BCC5-4C4F-AA85-9DB9FEC7BEDA}" type="pres">
      <dgm:prSet presAssocID="{83DCCA91-F512-4F92-AEA2-0A9112EAA082}" presName="vertSpace2b" presStyleCnt="0"/>
      <dgm:spPr/>
    </dgm:pt>
    <dgm:pt modelId="{8645FB6E-1C42-452B-82B3-2E503C984E62}" type="pres">
      <dgm:prSet presAssocID="{5DFECF53-9D39-46C0-8E92-B66A0A62AE20}" presName="horz2" presStyleCnt="0"/>
      <dgm:spPr/>
    </dgm:pt>
    <dgm:pt modelId="{EAF52858-20F2-4A78-871D-E4E11412D193}" type="pres">
      <dgm:prSet presAssocID="{5DFECF53-9D39-46C0-8E92-B66A0A62AE20}" presName="horzSpace2" presStyleCnt="0"/>
      <dgm:spPr/>
    </dgm:pt>
    <dgm:pt modelId="{BFA70E5D-C90B-47A4-A4DA-F45A4D4B77F4}" type="pres">
      <dgm:prSet presAssocID="{5DFECF53-9D39-46C0-8E92-B66A0A62AE20}" presName="tx2" presStyleLbl="revTx" presStyleIdx="7" presStyleCnt="8"/>
      <dgm:spPr/>
    </dgm:pt>
    <dgm:pt modelId="{C601B5E3-DF61-4316-B13E-CCAA7D7B79FA}" type="pres">
      <dgm:prSet presAssocID="{5DFECF53-9D39-46C0-8E92-B66A0A62AE20}" presName="vert2" presStyleCnt="0"/>
      <dgm:spPr/>
    </dgm:pt>
    <dgm:pt modelId="{5EC884EA-49F2-4CE9-B813-831602243BED}" type="pres">
      <dgm:prSet presAssocID="{5DFECF53-9D39-46C0-8E92-B66A0A62AE20}" presName="thinLine2b" presStyleLbl="callout" presStyleIdx="6" presStyleCnt="7"/>
      <dgm:spPr/>
    </dgm:pt>
    <dgm:pt modelId="{06BDE084-58C9-4516-B309-EFCBC6EBA77C}" type="pres">
      <dgm:prSet presAssocID="{5DFECF53-9D39-46C0-8E92-B66A0A62AE20}" presName="vertSpace2b" presStyleCnt="0"/>
      <dgm:spPr/>
    </dgm:pt>
  </dgm:ptLst>
  <dgm:cxnLst>
    <dgm:cxn modelId="{932E630A-EAB5-4C62-B6D2-724FAF6CFDE6}" type="presOf" srcId="{2FD24AED-B4A5-41C1-B797-9B28BA5DA4EB}" destId="{7AF7A92A-5047-4538-88B0-61B1D86E3072}" srcOrd="0" destOrd="0" presId="urn:microsoft.com/office/officeart/2008/layout/LinedList"/>
    <dgm:cxn modelId="{01668E0C-F064-4863-BAD0-0147A5920BFD}" srcId="{2FD24AED-B4A5-41C1-B797-9B28BA5DA4EB}" destId="{83DCCA91-F512-4F92-AEA2-0A9112EAA082}" srcOrd="5" destOrd="0" parTransId="{26E05A04-66EB-451A-AA9F-B8ED45151A54}" sibTransId="{244F657C-ECF9-4F31-BEA9-5E71B7F0EFF3}"/>
    <dgm:cxn modelId="{26633E13-BF50-48F3-8A39-786C9DA1F6B8}" type="presOf" srcId="{50FE5FB7-E87F-400A-B92C-46766EBA5B43}" destId="{D558866A-782F-4EA9-9BA5-F2F161A45BB2}" srcOrd="0" destOrd="0" presId="urn:microsoft.com/office/officeart/2008/layout/LinedList"/>
    <dgm:cxn modelId="{8E0C3F16-80F1-478D-A4D0-D3B39B11A295}" type="presOf" srcId="{5DFECF53-9D39-46C0-8E92-B66A0A62AE20}" destId="{BFA70E5D-C90B-47A4-A4DA-F45A4D4B77F4}" srcOrd="0" destOrd="0" presId="urn:microsoft.com/office/officeart/2008/layout/LinedList"/>
    <dgm:cxn modelId="{7F1F9B25-116E-485E-8C25-C23C8D76D8FD}" type="presOf" srcId="{83DCCA91-F512-4F92-AEA2-0A9112EAA082}" destId="{7570E9E1-CED4-4202-B736-C5A6C7664FC2}" srcOrd="0" destOrd="0" presId="urn:microsoft.com/office/officeart/2008/layout/LinedList"/>
    <dgm:cxn modelId="{263C8A26-B4D0-4C7E-BF2B-917771689320}" type="presOf" srcId="{94424557-301D-4C2A-849C-6CEA8CDAD4B3}" destId="{88136E38-FD9C-4258-91C4-6E12D162143B}" srcOrd="0" destOrd="0" presId="urn:microsoft.com/office/officeart/2008/layout/LinedList"/>
    <dgm:cxn modelId="{08C7273B-FB52-44ED-9E9E-B8D9BC96EA0B}" srcId="{2FD24AED-B4A5-41C1-B797-9B28BA5DA4EB}" destId="{50FE5FB7-E87F-400A-B92C-46766EBA5B43}" srcOrd="4" destOrd="0" parTransId="{F399C7C0-658E-4BF6-B66E-B91C39BF9F80}" sibTransId="{B18BA3E7-7822-41C2-A513-A833E0C2356B}"/>
    <dgm:cxn modelId="{79086944-A312-4B1C-BE9B-7F3DB0E29444}" type="presOf" srcId="{7F4B8506-74EE-4805-8338-389DD220D6E5}" destId="{835A64C8-E8E1-4B1D-98FF-2167C507DCF5}" srcOrd="0" destOrd="0" presId="urn:microsoft.com/office/officeart/2008/layout/LinedList"/>
    <dgm:cxn modelId="{39C28469-400C-4836-94F8-7621139EB48F}" type="presOf" srcId="{C9157B79-D358-4C52-936E-D5ABCE7E8FAE}" destId="{3FF5C904-3FB8-443F-8D65-79BA5CDB403D}" srcOrd="0" destOrd="0" presId="urn:microsoft.com/office/officeart/2008/layout/LinedList"/>
    <dgm:cxn modelId="{05A2F849-D511-4464-A5EE-381020F0C472}" srcId="{2FD24AED-B4A5-41C1-B797-9B28BA5DA4EB}" destId="{C9157B79-D358-4C52-936E-D5ABCE7E8FAE}" srcOrd="3" destOrd="0" parTransId="{97E6F906-3BBB-49B3-86C1-E9195CCF1DD7}" sibTransId="{20A139AB-9F85-48A3-9B32-F5C39FD086C8}"/>
    <dgm:cxn modelId="{2B4D906F-A79F-4076-B506-2178EEDD40AA}" srcId="{2FD24AED-B4A5-41C1-B797-9B28BA5DA4EB}" destId="{94424557-301D-4C2A-849C-6CEA8CDAD4B3}" srcOrd="1" destOrd="0" parTransId="{3A507E07-8760-4F82-A332-A466B5AA524F}" sibTransId="{B9817CC7-E68F-47B3-9852-C0D2ED70D5E1}"/>
    <dgm:cxn modelId="{82A5F77C-32B8-482A-9C4D-3D2FAAFCB78C}" srcId="{2FD24AED-B4A5-41C1-B797-9B28BA5DA4EB}" destId="{5DFECF53-9D39-46C0-8E92-B66A0A62AE20}" srcOrd="6" destOrd="0" parTransId="{3F0438C7-1E7A-4F0E-A423-A2E73D613F85}" sibTransId="{FF3B624C-7F6B-4645-B01F-1D18B751B6DE}"/>
    <dgm:cxn modelId="{DB20CC9B-1C94-4253-9919-97EEBA38BBCE}" type="presOf" srcId="{B2D357A3-72B0-4D6E-B560-DA7A2B61F795}" destId="{8C4B96DD-72C9-4AD3-9A8C-03C869E0C655}" srcOrd="0" destOrd="0" presId="urn:microsoft.com/office/officeart/2008/layout/LinedList"/>
    <dgm:cxn modelId="{940773B2-EFCD-43FC-85DF-F74B1ED70B37}" type="presOf" srcId="{89A21510-FC66-411A-9653-9465464E8E25}" destId="{E8584C21-5294-4741-9447-0324BCC17C26}" srcOrd="0" destOrd="0" presId="urn:microsoft.com/office/officeart/2008/layout/LinedList"/>
    <dgm:cxn modelId="{12D82FE3-BFCA-4C43-9CC1-F1352CCF86D7}" srcId="{2FD24AED-B4A5-41C1-B797-9B28BA5DA4EB}" destId="{B2D357A3-72B0-4D6E-B560-DA7A2B61F795}" srcOrd="0" destOrd="0" parTransId="{7C8CA036-2E1B-4E51-B93B-0BC99678C805}" sibTransId="{9CC1F23D-1763-4975-9179-1366772D0EF7}"/>
    <dgm:cxn modelId="{A02DC7E7-FF2A-4276-8E05-3EC63954A8AB}" srcId="{2FD24AED-B4A5-41C1-B797-9B28BA5DA4EB}" destId="{89A21510-FC66-411A-9653-9465464E8E25}" srcOrd="2" destOrd="0" parTransId="{16D2421E-B522-475A-AA4B-34320D696488}" sibTransId="{803F7821-26DF-454D-A24D-FEC53C36088C}"/>
    <dgm:cxn modelId="{5EF1DDF3-7914-4FA7-85BE-D1533CD553BD}" srcId="{7F4B8506-74EE-4805-8338-389DD220D6E5}" destId="{2FD24AED-B4A5-41C1-B797-9B28BA5DA4EB}" srcOrd="0" destOrd="0" parTransId="{98A16CC4-34A6-4BAC-9388-C6929C905ABE}" sibTransId="{B4558473-4BF8-43C6-AE21-1621808CD36F}"/>
    <dgm:cxn modelId="{7C348194-54D6-41AB-B4C1-AED8FA36582C}" type="presParOf" srcId="{835A64C8-E8E1-4B1D-98FF-2167C507DCF5}" destId="{CEA6E0E0-FF58-40A0-B0B6-9DC167F49931}" srcOrd="0" destOrd="0" presId="urn:microsoft.com/office/officeart/2008/layout/LinedList"/>
    <dgm:cxn modelId="{43787B43-FE53-4CB1-A4F3-69CF3E0C4586}" type="presParOf" srcId="{835A64C8-E8E1-4B1D-98FF-2167C507DCF5}" destId="{0A5B4E2E-960C-42D4-9ADE-713207B46489}" srcOrd="1" destOrd="0" presId="urn:microsoft.com/office/officeart/2008/layout/LinedList"/>
    <dgm:cxn modelId="{E3C2F7E4-5D96-43E4-B2B6-05AE98CCF0DB}" type="presParOf" srcId="{0A5B4E2E-960C-42D4-9ADE-713207B46489}" destId="{7AF7A92A-5047-4538-88B0-61B1D86E3072}" srcOrd="0" destOrd="0" presId="urn:microsoft.com/office/officeart/2008/layout/LinedList"/>
    <dgm:cxn modelId="{E2FDBC6A-5528-425D-A279-A465106F98D6}" type="presParOf" srcId="{0A5B4E2E-960C-42D4-9ADE-713207B46489}" destId="{312AFA39-1981-42FC-AF26-7EB16491B9C5}" srcOrd="1" destOrd="0" presId="urn:microsoft.com/office/officeart/2008/layout/LinedList"/>
    <dgm:cxn modelId="{8DCDFDCF-E02F-49CA-8797-89B0785766EB}" type="presParOf" srcId="{312AFA39-1981-42FC-AF26-7EB16491B9C5}" destId="{F7884B97-BDEC-4F2B-96A0-334B1DD51DC3}" srcOrd="0" destOrd="0" presId="urn:microsoft.com/office/officeart/2008/layout/LinedList"/>
    <dgm:cxn modelId="{CCB99F09-490E-4A9E-AB56-3B7E8ED3F984}" type="presParOf" srcId="{312AFA39-1981-42FC-AF26-7EB16491B9C5}" destId="{ABB62885-3B44-4AE4-BD3B-0BE7921189B8}" srcOrd="1" destOrd="0" presId="urn:microsoft.com/office/officeart/2008/layout/LinedList"/>
    <dgm:cxn modelId="{0DE07527-930B-4970-8A6F-FD2C463EE556}" type="presParOf" srcId="{ABB62885-3B44-4AE4-BD3B-0BE7921189B8}" destId="{95E5A545-5BE8-4854-8AAF-E23BF442AF1A}" srcOrd="0" destOrd="0" presId="urn:microsoft.com/office/officeart/2008/layout/LinedList"/>
    <dgm:cxn modelId="{0A51FBA9-0B3C-400E-8474-545EA69243D0}" type="presParOf" srcId="{ABB62885-3B44-4AE4-BD3B-0BE7921189B8}" destId="{8C4B96DD-72C9-4AD3-9A8C-03C869E0C655}" srcOrd="1" destOrd="0" presId="urn:microsoft.com/office/officeart/2008/layout/LinedList"/>
    <dgm:cxn modelId="{50DA28BF-CFE1-4FC0-A3E0-44D8B67B639C}" type="presParOf" srcId="{ABB62885-3B44-4AE4-BD3B-0BE7921189B8}" destId="{0B715C6C-CF8D-4153-B888-80D15CBA1899}" srcOrd="2" destOrd="0" presId="urn:microsoft.com/office/officeart/2008/layout/LinedList"/>
    <dgm:cxn modelId="{E41BF580-7CCC-4A28-9C11-30E4277628A0}" type="presParOf" srcId="{312AFA39-1981-42FC-AF26-7EB16491B9C5}" destId="{767B60D8-973E-41D8-8B3A-B38969AD0392}" srcOrd="2" destOrd="0" presId="urn:microsoft.com/office/officeart/2008/layout/LinedList"/>
    <dgm:cxn modelId="{D9094322-D042-475F-A4F9-22CCF410BEA5}" type="presParOf" srcId="{312AFA39-1981-42FC-AF26-7EB16491B9C5}" destId="{F66C859B-26E6-4F72-BF14-93340A61F83D}" srcOrd="3" destOrd="0" presId="urn:microsoft.com/office/officeart/2008/layout/LinedList"/>
    <dgm:cxn modelId="{FCCD35DF-ED1E-4985-90D7-A26C4E46E87B}" type="presParOf" srcId="{312AFA39-1981-42FC-AF26-7EB16491B9C5}" destId="{CB1049FB-1D13-40CF-8182-9ECACDEEB718}" srcOrd="4" destOrd="0" presId="urn:microsoft.com/office/officeart/2008/layout/LinedList"/>
    <dgm:cxn modelId="{351D816F-6210-4F8D-93E7-9721B63C54DA}" type="presParOf" srcId="{CB1049FB-1D13-40CF-8182-9ECACDEEB718}" destId="{8656AEB1-2FEE-4DD5-87BD-DED54C6625A1}" srcOrd="0" destOrd="0" presId="urn:microsoft.com/office/officeart/2008/layout/LinedList"/>
    <dgm:cxn modelId="{4DAC6F83-22BD-47A4-9CD4-F885132A5595}" type="presParOf" srcId="{CB1049FB-1D13-40CF-8182-9ECACDEEB718}" destId="{88136E38-FD9C-4258-91C4-6E12D162143B}" srcOrd="1" destOrd="0" presId="urn:microsoft.com/office/officeart/2008/layout/LinedList"/>
    <dgm:cxn modelId="{CB82FCEF-9790-4DBE-B236-88125017F139}" type="presParOf" srcId="{CB1049FB-1D13-40CF-8182-9ECACDEEB718}" destId="{7B2E5089-5D08-4773-91AE-AC5782F58764}" srcOrd="2" destOrd="0" presId="urn:microsoft.com/office/officeart/2008/layout/LinedList"/>
    <dgm:cxn modelId="{557247E5-2750-422A-A462-188394284CBB}" type="presParOf" srcId="{312AFA39-1981-42FC-AF26-7EB16491B9C5}" destId="{A6A867B4-E86F-4136-8B4A-B6999B03D83A}" srcOrd="5" destOrd="0" presId="urn:microsoft.com/office/officeart/2008/layout/LinedList"/>
    <dgm:cxn modelId="{4E12B2F0-BF30-4BA4-97C6-08990225593A}" type="presParOf" srcId="{312AFA39-1981-42FC-AF26-7EB16491B9C5}" destId="{D3B555BF-ED5F-42C9-ACE8-C2A9DF62DA87}" srcOrd="6" destOrd="0" presId="urn:microsoft.com/office/officeart/2008/layout/LinedList"/>
    <dgm:cxn modelId="{58B1B6BA-FDB7-4761-90E9-8B2F66CE7A7D}" type="presParOf" srcId="{312AFA39-1981-42FC-AF26-7EB16491B9C5}" destId="{A5B24E65-F37E-4850-8B93-5175824DE7CD}" srcOrd="7" destOrd="0" presId="urn:microsoft.com/office/officeart/2008/layout/LinedList"/>
    <dgm:cxn modelId="{0E12FB09-6CF7-4B20-9445-702B707290DD}" type="presParOf" srcId="{A5B24E65-F37E-4850-8B93-5175824DE7CD}" destId="{6D5C3317-2C68-4FEA-9319-79A958ADA018}" srcOrd="0" destOrd="0" presId="urn:microsoft.com/office/officeart/2008/layout/LinedList"/>
    <dgm:cxn modelId="{8BF89828-43BE-4494-862D-BDB656A4E86D}" type="presParOf" srcId="{A5B24E65-F37E-4850-8B93-5175824DE7CD}" destId="{E8584C21-5294-4741-9447-0324BCC17C26}" srcOrd="1" destOrd="0" presId="urn:microsoft.com/office/officeart/2008/layout/LinedList"/>
    <dgm:cxn modelId="{8E6BF8DE-25DE-428E-9A28-496740D572AF}" type="presParOf" srcId="{A5B24E65-F37E-4850-8B93-5175824DE7CD}" destId="{4D18DC95-6146-4DD1-8D2E-1ABAAE46332A}" srcOrd="2" destOrd="0" presId="urn:microsoft.com/office/officeart/2008/layout/LinedList"/>
    <dgm:cxn modelId="{F467EC23-F564-4E3B-B767-7C1C64C87774}" type="presParOf" srcId="{312AFA39-1981-42FC-AF26-7EB16491B9C5}" destId="{588EAA44-7BDB-431F-887E-3A8759FD6A01}" srcOrd="8" destOrd="0" presId="urn:microsoft.com/office/officeart/2008/layout/LinedList"/>
    <dgm:cxn modelId="{A461785F-6107-40D4-9A03-A069C9D379E4}" type="presParOf" srcId="{312AFA39-1981-42FC-AF26-7EB16491B9C5}" destId="{58434305-FB6F-4761-9564-CDC1C70DEE58}" srcOrd="9" destOrd="0" presId="urn:microsoft.com/office/officeart/2008/layout/LinedList"/>
    <dgm:cxn modelId="{4B7D64C4-1569-4FF4-8ED6-FF941558ECC8}" type="presParOf" srcId="{312AFA39-1981-42FC-AF26-7EB16491B9C5}" destId="{4B35C358-9B67-466A-B4AA-BDD9BA81D7DD}" srcOrd="10" destOrd="0" presId="urn:microsoft.com/office/officeart/2008/layout/LinedList"/>
    <dgm:cxn modelId="{0245434A-02E4-4DDF-9D08-DA6AA56A17E8}" type="presParOf" srcId="{4B35C358-9B67-466A-B4AA-BDD9BA81D7DD}" destId="{C5F48ADE-521F-469B-901A-D8857E14E2E5}" srcOrd="0" destOrd="0" presId="urn:microsoft.com/office/officeart/2008/layout/LinedList"/>
    <dgm:cxn modelId="{D3DF524F-1787-4D20-8E5E-C2EAB0F29278}" type="presParOf" srcId="{4B35C358-9B67-466A-B4AA-BDD9BA81D7DD}" destId="{3FF5C904-3FB8-443F-8D65-79BA5CDB403D}" srcOrd="1" destOrd="0" presId="urn:microsoft.com/office/officeart/2008/layout/LinedList"/>
    <dgm:cxn modelId="{B21FC720-F2B9-4875-9909-EB4397DC9ABB}" type="presParOf" srcId="{4B35C358-9B67-466A-B4AA-BDD9BA81D7DD}" destId="{9267CD95-3F4F-4727-87DB-23A8844025F7}" srcOrd="2" destOrd="0" presId="urn:microsoft.com/office/officeart/2008/layout/LinedList"/>
    <dgm:cxn modelId="{D54E0502-D99F-4019-BDB8-F79DA1B353F8}" type="presParOf" srcId="{312AFA39-1981-42FC-AF26-7EB16491B9C5}" destId="{ADD4F002-4783-4D50-9321-978EEB82A764}" srcOrd="11" destOrd="0" presId="urn:microsoft.com/office/officeart/2008/layout/LinedList"/>
    <dgm:cxn modelId="{023ECF87-BC1F-48D1-BE82-E93CC3C7DFEE}" type="presParOf" srcId="{312AFA39-1981-42FC-AF26-7EB16491B9C5}" destId="{8BB33BB4-2AAD-40E0-9774-B96C950D4086}" srcOrd="12" destOrd="0" presId="urn:microsoft.com/office/officeart/2008/layout/LinedList"/>
    <dgm:cxn modelId="{66AC4BB5-7A5F-410C-AEBB-159E52C5B7C9}" type="presParOf" srcId="{312AFA39-1981-42FC-AF26-7EB16491B9C5}" destId="{16C56324-2F9A-42BF-ACA5-5CF094BF4097}" srcOrd="13" destOrd="0" presId="urn:microsoft.com/office/officeart/2008/layout/LinedList"/>
    <dgm:cxn modelId="{06530413-C7AE-48DC-A1DA-336C4B67CC2C}" type="presParOf" srcId="{16C56324-2F9A-42BF-ACA5-5CF094BF4097}" destId="{3A3C0A67-AA7F-442B-8908-E932110F0755}" srcOrd="0" destOrd="0" presId="urn:microsoft.com/office/officeart/2008/layout/LinedList"/>
    <dgm:cxn modelId="{7555426A-BE91-48DA-9482-54F4D6E498EF}" type="presParOf" srcId="{16C56324-2F9A-42BF-ACA5-5CF094BF4097}" destId="{D558866A-782F-4EA9-9BA5-F2F161A45BB2}" srcOrd="1" destOrd="0" presId="urn:microsoft.com/office/officeart/2008/layout/LinedList"/>
    <dgm:cxn modelId="{07BDF553-07DF-429D-979A-676A4B087E38}" type="presParOf" srcId="{16C56324-2F9A-42BF-ACA5-5CF094BF4097}" destId="{949822B6-1F88-49E9-BBFD-BF9B5C501B95}" srcOrd="2" destOrd="0" presId="urn:microsoft.com/office/officeart/2008/layout/LinedList"/>
    <dgm:cxn modelId="{B17965EC-FF72-474F-A2EA-87C3F4227666}" type="presParOf" srcId="{312AFA39-1981-42FC-AF26-7EB16491B9C5}" destId="{2F672591-C927-428A-8F29-F1EA9371A48A}" srcOrd="14" destOrd="0" presId="urn:microsoft.com/office/officeart/2008/layout/LinedList"/>
    <dgm:cxn modelId="{0E296B1E-FB2B-4541-8AEC-87E870DEF78C}" type="presParOf" srcId="{312AFA39-1981-42FC-AF26-7EB16491B9C5}" destId="{8D5CD8DB-E9F2-43D4-A783-82CC4160C7A4}" srcOrd="15" destOrd="0" presId="urn:microsoft.com/office/officeart/2008/layout/LinedList"/>
    <dgm:cxn modelId="{9C5AC8E8-A9E1-4289-AB54-2B814845AAD8}" type="presParOf" srcId="{312AFA39-1981-42FC-AF26-7EB16491B9C5}" destId="{4FB40823-DD66-4BB4-98D8-04A1A6532A4F}" srcOrd="16" destOrd="0" presId="urn:microsoft.com/office/officeart/2008/layout/LinedList"/>
    <dgm:cxn modelId="{7635A605-E7F9-4108-A690-20938EE9C8BF}" type="presParOf" srcId="{4FB40823-DD66-4BB4-98D8-04A1A6532A4F}" destId="{EC8E3BFA-76A6-4C9D-9CB3-98DECCB7ED69}" srcOrd="0" destOrd="0" presId="urn:microsoft.com/office/officeart/2008/layout/LinedList"/>
    <dgm:cxn modelId="{C5FE4CEA-D0A9-4F02-97AE-43526791EC89}" type="presParOf" srcId="{4FB40823-DD66-4BB4-98D8-04A1A6532A4F}" destId="{7570E9E1-CED4-4202-B736-C5A6C7664FC2}" srcOrd="1" destOrd="0" presId="urn:microsoft.com/office/officeart/2008/layout/LinedList"/>
    <dgm:cxn modelId="{DAFA501A-1E20-4A49-BEF7-FD0B71DFF237}" type="presParOf" srcId="{4FB40823-DD66-4BB4-98D8-04A1A6532A4F}" destId="{3D654E61-77E4-45B5-B580-7F8352F46A7A}" srcOrd="2" destOrd="0" presId="urn:microsoft.com/office/officeart/2008/layout/LinedList"/>
    <dgm:cxn modelId="{C58D9CF2-0977-4CAE-88FE-CCD692E374B7}" type="presParOf" srcId="{312AFA39-1981-42FC-AF26-7EB16491B9C5}" destId="{47AA9F1E-C424-4FC6-BE29-BD63724F914D}" srcOrd="17" destOrd="0" presId="urn:microsoft.com/office/officeart/2008/layout/LinedList"/>
    <dgm:cxn modelId="{3A0FC51A-A309-4430-8E80-AE9FC681D58A}" type="presParOf" srcId="{312AFA39-1981-42FC-AF26-7EB16491B9C5}" destId="{4328C0A6-BCC5-4C4F-AA85-9DB9FEC7BEDA}" srcOrd="18" destOrd="0" presId="urn:microsoft.com/office/officeart/2008/layout/LinedList"/>
    <dgm:cxn modelId="{F4A26A17-A3BB-4CED-B622-6F275FF6B385}" type="presParOf" srcId="{312AFA39-1981-42FC-AF26-7EB16491B9C5}" destId="{8645FB6E-1C42-452B-82B3-2E503C984E62}" srcOrd="19" destOrd="0" presId="urn:microsoft.com/office/officeart/2008/layout/LinedList"/>
    <dgm:cxn modelId="{DCDB6E14-8B71-43D2-AE97-0B560B7E3C5F}" type="presParOf" srcId="{8645FB6E-1C42-452B-82B3-2E503C984E62}" destId="{EAF52858-20F2-4A78-871D-E4E11412D193}" srcOrd="0" destOrd="0" presId="urn:microsoft.com/office/officeart/2008/layout/LinedList"/>
    <dgm:cxn modelId="{8036FB5D-15DC-426E-A77D-8D3A155A3445}" type="presParOf" srcId="{8645FB6E-1C42-452B-82B3-2E503C984E62}" destId="{BFA70E5D-C90B-47A4-A4DA-F45A4D4B77F4}" srcOrd="1" destOrd="0" presId="urn:microsoft.com/office/officeart/2008/layout/LinedList"/>
    <dgm:cxn modelId="{858E4149-ABED-4F72-B696-9401996ACAC4}" type="presParOf" srcId="{8645FB6E-1C42-452B-82B3-2E503C984E62}" destId="{C601B5E3-DF61-4316-B13E-CCAA7D7B79FA}" srcOrd="2" destOrd="0" presId="urn:microsoft.com/office/officeart/2008/layout/LinedList"/>
    <dgm:cxn modelId="{2AADB7E1-47D2-4164-8465-4F8F10AE9863}" type="presParOf" srcId="{312AFA39-1981-42FC-AF26-7EB16491B9C5}" destId="{5EC884EA-49F2-4CE9-B813-831602243BED}" srcOrd="20" destOrd="0" presId="urn:microsoft.com/office/officeart/2008/layout/LinedList"/>
    <dgm:cxn modelId="{680A5AE3-1786-46E5-BB77-3EEDB1CB947F}" type="presParOf" srcId="{312AFA39-1981-42FC-AF26-7EB16491B9C5}" destId="{06BDE084-58C9-4516-B309-EFCBC6EBA77C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C18B7-DF9F-48D7-A4E0-F6C97B03423F}">
      <dsp:nvSpPr>
        <dsp:cNvPr id="0" name=""/>
        <dsp:cNvSpPr/>
      </dsp:nvSpPr>
      <dsp:spPr>
        <a:xfrm>
          <a:off x="0" y="886860"/>
          <a:ext cx="7553514" cy="352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6C1BCB-FE9C-4F42-950A-7B5B8FE697F7}">
      <dsp:nvSpPr>
        <dsp:cNvPr id="0" name=""/>
        <dsp:cNvSpPr/>
      </dsp:nvSpPr>
      <dsp:spPr>
        <a:xfrm>
          <a:off x="377675" y="680219"/>
          <a:ext cx="5287459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853" tIns="0" rIns="19985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0000"/>
            </a:buClr>
            <a:buSzPts val="1600"/>
            <a:buFont typeface="Symbol" panose="05050102010706020507" pitchFamily="18" charset="2"/>
            <a:buNone/>
          </a:pPr>
          <a:r>
            <a:rPr lang="es-ES_tradnl" sz="1400" kern="1200"/>
            <a:t>Conocer es el estado actual del uso de los moviles y de las Apps en España</a:t>
          </a:r>
          <a:endParaRPr lang="es-ES" sz="1400" kern="1200"/>
        </a:p>
      </dsp:txBody>
      <dsp:txXfrm>
        <a:off x="397850" y="700394"/>
        <a:ext cx="5247109" cy="372930"/>
      </dsp:txXfrm>
    </dsp:sp>
    <dsp:sp modelId="{5735DB9C-3EA9-4784-ADB7-CC5E7ACC56D7}">
      <dsp:nvSpPr>
        <dsp:cNvPr id="0" name=""/>
        <dsp:cNvSpPr/>
      </dsp:nvSpPr>
      <dsp:spPr>
        <a:xfrm>
          <a:off x="0" y="1521900"/>
          <a:ext cx="7553514" cy="352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144BB0-E29B-4EFB-A1D2-4FFEEAFFCFEB}">
      <dsp:nvSpPr>
        <dsp:cNvPr id="0" name=""/>
        <dsp:cNvSpPr/>
      </dsp:nvSpPr>
      <dsp:spPr>
        <a:xfrm>
          <a:off x="377675" y="1315259"/>
          <a:ext cx="5287459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853" tIns="0" rIns="19985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0000"/>
            </a:buClr>
            <a:buSzPts val="1600"/>
            <a:buFont typeface="Symbol" panose="05050102010706020507" pitchFamily="18" charset="2"/>
            <a:buNone/>
          </a:pPr>
          <a:r>
            <a:rPr lang="es-ES_tradnl" sz="1400" kern="1200"/>
            <a:t>Realizar busquedas de Apps educativas en las tiendas de aplicaciones de Apple y de de Google Play.</a:t>
          </a:r>
          <a:endParaRPr lang="es-ES" sz="1400" kern="1200"/>
        </a:p>
      </dsp:txBody>
      <dsp:txXfrm>
        <a:off x="397850" y="1335434"/>
        <a:ext cx="5247109" cy="372930"/>
      </dsp:txXfrm>
    </dsp:sp>
    <dsp:sp modelId="{124A7531-9817-44F7-B9A5-7D2DF2E1AE14}">
      <dsp:nvSpPr>
        <dsp:cNvPr id="0" name=""/>
        <dsp:cNvSpPr/>
      </dsp:nvSpPr>
      <dsp:spPr>
        <a:xfrm>
          <a:off x="0" y="2156940"/>
          <a:ext cx="7553514" cy="352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37D09-4CF2-4B2F-8952-2DED68A37BA4}">
      <dsp:nvSpPr>
        <dsp:cNvPr id="0" name=""/>
        <dsp:cNvSpPr/>
      </dsp:nvSpPr>
      <dsp:spPr>
        <a:xfrm>
          <a:off x="377675" y="1950300"/>
          <a:ext cx="5287459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853" tIns="0" rIns="19985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0000"/>
            </a:buClr>
            <a:buSzPts val="1600"/>
            <a:buFont typeface="Symbol" panose="05050102010706020507" pitchFamily="18" charset="2"/>
            <a:buNone/>
          </a:pPr>
          <a:r>
            <a:rPr lang="es-ES_tradnl" sz="1400" kern="1200"/>
            <a:t>Usar como herramienta de diseño de propuestas didácticas de m-learning la rueda de la pedagogía de Allan Carrintong.</a:t>
          </a:r>
          <a:endParaRPr lang="es-ES" sz="1400" kern="1200"/>
        </a:p>
      </dsp:txBody>
      <dsp:txXfrm>
        <a:off x="397850" y="1970475"/>
        <a:ext cx="5247109" cy="372930"/>
      </dsp:txXfrm>
    </dsp:sp>
    <dsp:sp modelId="{A9262213-5DEE-4AAC-82C5-0157C672FD16}">
      <dsp:nvSpPr>
        <dsp:cNvPr id="0" name=""/>
        <dsp:cNvSpPr/>
      </dsp:nvSpPr>
      <dsp:spPr>
        <a:xfrm>
          <a:off x="0" y="2791980"/>
          <a:ext cx="7553514" cy="3528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9367F0-4002-4A34-A84D-987679417E64}">
      <dsp:nvSpPr>
        <dsp:cNvPr id="0" name=""/>
        <dsp:cNvSpPr/>
      </dsp:nvSpPr>
      <dsp:spPr>
        <a:xfrm>
          <a:off x="377675" y="2585340"/>
          <a:ext cx="5287459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853" tIns="0" rIns="19985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0000"/>
            </a:buClr>
            <a:buSzPts val="1600"/>
            <a:buFont typeface="Symbol" panose="05050102010706020507" pitchFamily="18" charset="2"/>
            <a:buNone/>
          </a:pPr>
          <a:r>
            <a:rPr lang="es-ES_tradnl" sz="1400" kern="1200"/>
            <a:t>Conocer y diseñar recursos educativos abiertos para su uso en dispositivos móviles usando exe-learning</a:t>
          </a:r>
          <a:endParaRPr lang="es-ES" sz="1400" kern="1200"/>
        </a:p>
      </dsp:txBody>
      <dsp:txXfrm>
        <a:off x="397850" y="2605515"/>
        <a:ext cx="5247109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F3706-D85E-4856-B572-DE58297BC94C}">
      <dsp:nvSpPr>
        <dsp:cNvPr id="0" name=""/>
        <dsp:cNvSpPr/>
      </dsp:nvSpPr>
      <dsp:spPr>
        <a:xfrm>
          <a:off x="419165" y="227111"/>
          <a:ext cx="3530979" cy="110343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7391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Comunicación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/>
            <a:t>Recepción de información, sistema de comunicación, respuesta y retroalimentación, intercambio de archivos y publicación, etc.</a:t>
          </a:r>
        </a:p>
      </dsp:txBody>
      <dsp:txXfrm>
        <a:off x="419165" y="227111"/>
        <a:ext cx="3530979" cy="1103431"/>
      </dsp:txXfrm>
    </dsp:sp>
    <dsp:sp modelId="{408EFC6A-DE01-45DE-A443-108678D5E86B}">
      <dsp:nvSpPr>
        <dsp:cNvPr id="0" name=""/>
        <dsp:cNvSpPr/>
      </dsp:nvSpPr>
      <dsp:spPr>
        <a:xfrm>
          <a:off x="98694" y="67726"/>
          <a:ext cx="1119094" cy="11586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C8BB916-707F-4208-A8C0-509C48AB1D93}">
      <dsp:nvSpPr>
        <dsp:cNvPr id="0" name=""/>
        <dsp:cNvSpPr/>
      </dsp:nvSpPr>
      <dsp:spPr>
        <a:xfrm>
          <a:off x="4291205" y="227111"/>
          <a:ext cx="3530979" cy="110343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7391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Administración y organización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/>
            <a:t>Administración personal, adminsitación de tareas, realización de tareas y actividades. </a:t>
          </a:r>
        </a:p>
      </dsp:txBody>
      <dsp:txXfrm>
        <a:off x="4291205" y="227111"/>
        <a:ext cx="3530979" cy="1103431"/>
      </dsp:txXfrm>
    </dsp:sp>
    <dsp:sp modelId="{F771EF96-6E42-42C5-8D4A-31BF8B4BA32D}">
      <dsp:nvSpPr>
        <dsp:cNvPr id="0" name=""/>
        <dsp:cNvSpPr/>
      </dsp:nvSpPr>
      <dsp:spPr>
        <a:xfrm>
          <a:off x="4144081" y="67726"/>
          <a:ext cx="772401" cy="11586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F6B869C-5447-4620-96E6-CBBA10A48D1C}">
      <dsp:nvSpPr>
        <dsp:cNvPr id="0" name=""/>
        <dsp:cNvSpPr/>
      </dsp:nvSpPr>
      <dsp:spPr>
        <a:xfrm>
          <a:off x="374773" y="1616208"/>
          <a:ext cx="3530979" cy="110343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7391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Búsqueda y manejo de información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/>
            <a:t>Referencias información, vídeo, audio, etc. </a:t>
          </a:r>
        </a:p>
      </dsp:txBody>
      <dsp:txXfrm>
        <a:off x="374773" y="1616208"/>
        <a:ext cx="3530979" cy="1103431"/>
      </dsp:txXfrm>
    </dsp:sp>
    <dsp:sp modelId="{53291B8D-6957-49E5-8EA3-8121D5667867}">
      <dsp:nvSpPr>
        <dsp:cNvPr id="0" name=""/>
        <dsp:cNvSpPr/>
      </dsp:nvSpPr>
      <dsp:spPr>
        <a:xfrm>
          <a:off x="56477" y="1456824"/>
          <a:ext cx="1114745" cy="11586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7FF0DFB-9B26-4F76-8887-537E7480DF75}">
      <dsp:nvSpPr>
        <dsp:cNvPr id="0" name=""/>
        <dsp:cNvSpPr/>
      </dsp:nvSpPr>
      <dsp:spPr>
        <a:xfrm>
          <a:off x="4333423" y="1547749"/>
          <a:ext cx="3530979" cy="110343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7391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Datos.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/>
            <a:t>Recolección de datos. </a:t>
          </a:r>
        </a:p>
      </dsp:txBody>
      <dsp:txXfrm>
        <a:off x="4333423" y="1547749"/>
        <a:ext cx="3530979" cy="1103431"/>
      </dsp:txXfrm>
    </dsp:sp>
    <dsp:sp modelId="{85B1F91D-3BA0-4138-9BE3-5C65F8074FC4}">
      <dsp:nvSpPr>
        <dsp:cNvPr id="0" name=""/>
        <dsp:cNvSpPr/>
      </dsp:nvSpPr>
      <dsp:spPr>
        <a:xfrm>
          <a:off x="4099689" y="1525283"/>
          <a:ext cx="945620" cy="8847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29C6B8F-C915-4B35-B0D2-5073D762A833}">
      <dsp:nvSpPr>
        <dsp:cNvPr id="0" name=""/>
        <dsp:cNvSpPr/>
      </dsp:nvSpPr>
      <dsp:spPr>
        <a:xfrm>
          <a:off x="418078" y="3005305"/>
          <a:ext cx="3530979" cy="110343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7391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Juegos y simulaciones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 dirty="0" err="1"/>
            <a:t>Micromundos</a:t>
          </a:r>
          <a:endParaRPr lang="es-ES" sz="1200" kern="1200" dirty="0"/>
        </a:p>
      </dsp:txBody>
      <dsp:txXfrm>
        <a:off x="418078" y="3005305"/>
        <a:ext cx="3530979" cy="1103431"/>
      </dsp:txXfrm>
    </dsp:sp>
    <dsp:sp modelId="{C0F2C57E-62D7-4DB6-AAD6-72808149C6F1}">
      <dsp:nvSpPr>
        <dsp:cNvPr id="0" name=""/>
        <dsp:cNvSpPr/>
      </dsp:nvSpPr>
      <dsp:spPr>
        <a:xfrm>
          <a:off x="99781" y="2845921"/>
          <a:ext cx="1114745" cy="11586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8111974-0D42-48CA-B73A-ED12A76784CC}">
      <dsp:nvSpPr>
        <dsp:cNvPr id="0" name=""/>
        <dsp:cNvSpPr/>
      </dsp:nvSpPr>
      <dsp:spPr>
        <a:xfrm>
          <a:off x="4290118" y="3005305"/>
          <a:ext cx="3530979" cy="1103431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7391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Contextual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kern="1200"/>
            <a:t>exámenes y evaluaciones. </a:t>
          </a:r>
        </a:p>
      </dsp:txBody>
      <dsp:txXfrm>
        <a:off x="4290118" y="3005305"/>
        <a:ext cx="3530979" cy="1103431"/>
      </dsp:txXfrm>
    </dsp:sp>
    <dsp:sp modelId="{7D0028C1-0164-4CE5-A381-3D5A1C0B12EE}">
      <dsp:nvSpPr>
        <dsp:cNvPr id="0" name=""/>
        <dsp:cNvSpPr/>
      </dsp:nvSpPr>
      <dsp:spPr>
        <a:xfrm>
          <a:off x="4142994" y="2845921"/>
          <a:ext cx="772401" cy="11586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5E170-2F4C-4AC1-B428-826077664F6C}">
      <dsp:nvSpPr>
        <dsp:cNvPr id="0" name=""/>
        <dsp:cNvSpPr/>
      </dsp:nvSpPr>
      <dsp:spPr>
        <a:xfrm>
          <a:off x="-5591911" y="-856065"/>
          <a:ext cx="6657863" cy="6657863"/>
        </a:xfrm>
        <a:prstGeom prst="blockArc">
          <a:avLst>
            <a:gd name="adj1" fmla="val 18900000"/>
            <a:gd name="adj2" fmla="val 2700000"/>
            <a:gd name="adj3" fmla="val 32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65589A-2E09-4DE9-8F05-B0D3ADD40FA1}">
      <dsp:nvSpPr>
        <dsp:cNvPr id="0" name=""/>
        <dsp:cNvSpPr/>
      </dsp:nvSpPr>
      <dsp:spPr>
        <a:xfrm>
          <a:off x="397269" y="260442"/>
          <a:ext cx="7141785" cy="520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3295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0000"/>
            </a:buClr>
            <a:buSzPts val="1600"/>
            <a:buFont typeface="Symbol" panose="05050102010706020507" pitchFamily="18" charset="2"/>
            <a:buNone/>
          </a:pPr>
          <a:r>
            <a:rPr lang="es-ES_tradnl" sz="1400" kern="1200" dirty="0"/>
            <a:t>Los contenidos deben ser concisos, con instrucciones claras y directas y a poder ser divididos en unidades de </a:t>
          </a:r>
          <a:r>
            <a:rPr lang="es-ES_tradnl" sz="1400" kern="1200" dirty="0" err="1"/>
            <a:t>apendizaje</a:t>
          </a:r>
          <a:r>
            <a:rPr lang="es-ES_tradnl" sz="1400" kern="1200" dirty="0"/>
            <a:t> que tengan sentido por sí mismas.</a:t>
          </a:r>
          <a:endParaRPr lang="es-ES" sz="1400" kern="1200" dirty="0"/>
        </a:p>
      </dsp:txBody>
      <dsp:txXfrm>
        <a:off x="397269" y="260442"/>
        <a:ext cx="7141785" cy="520686"/>
      </dsp:txXfrm>
    </dsp:sp>
    <dsp:sp modelId="{6DBAF983-DCE8-4202-B3EF-6D2FF784DF5B}">
      <dsp:nvSpPr>
        <dsp:cNvPr id="0" name=""/>
        <dsp:cNvSpPr/>
      </dsp:nvSpPr>
      <dsp:spPr>
        <a:xfrm>
          <a:off x="71840" y="195356"/>
          <a:ext cx="650858" cy="6508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6CEB7F-E5B6-4C5F-9EE5-447DD3688A71}">
      <dsp:nvSpPr>
        <dsp:cNvPr id="0" name=""/>
        <dsp:cNvSpPr/>
      </dsp:nvSpPr>
      <dsp:spPr>
        <a:xfrm>
          <a:off x="825570" y="1041373"/>
          <a:ext cx="6713485" cy="520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3295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0000"/>
            </a:buClr>
            <a:buSzPts val="1600"/>
            <a:buFont typeface="Symbol" panose="05050102010706020507" pitchFamily="18" charset="2"/>
            <a:buNone/>
          </a:pPr>
          <a:r>
            <a:rPr lang="es-ES_tradnl" sz="1400" kern="1200"/>
            <a:t>Hay que cuidar la navegabilidad, ofreciendo un indice y la posibilidad de volver a la página principal en cualquier momento.</a:t>
          </a:r>
          <a:endParaRPr lang="es-ES" sz="1400" kern="1200"/>
        </a:p>
      </dsp:txBody>
      <dsp:txXfrm>
        <a:off x="825570" y="1041373"/>
        <a:ext cx="6713485" cy="520686"/>
      </dsp:txXfrm>
    </dsp:sp>
    <dsp:sp modelId="{5ECD2AFF-ABF3-4E1D-991D-86431974E3D0}">
      <dsp:nvSpPr>
        <dsp:cNvPr id="0" name=""/>
        <dsp:cNvSpPr/>
      </dsp:nvSpPr>
      <dsp:spPr>
        <a:xfrm>
          <a:off x="500141" y="976287"/>
          <a:ext cx="650858" cy="6508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0CDEF1-A2F8-4261-9864-761ABBD18EF7}">
      <dsp:nvSpPr>
        <dsp:cNvPr id="0" name=""/>
        <dsp:cNvSpPr/>
      </dsp:nvSpPr>
      <dsp:spPr>
        <a:xfrm>
          <a:off x="1021421" y="1822304"/>
          <a:ext cx="6517634" cy="520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3295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0000"/>
            </a:buClr>
            <a:buSzPts val="1600"/>
            <a:buFont typeface="Symbol" panose="05050102010706020507" pitchFamily="18" charset="2"/>
            <a:buNone/>
          </a:pPr>
          <a:r>
            <a:rPr lang="es-ES_tradnl" sz="1400" kern="1200"/>
            <a:t>Hay un estilo gráfico uniforme.</a:t>
          </a:r>
          <a:endParaRPr lang="es-ES" sz="1400" kern="1200"/>
        </a:p>
      </dsp:txBody>
      <dsp:txXfrm>
        <a:off x="1021421" y="1822304"/>
        <a:ext cx="6517634" cy="520686"/>
      </dsp:txXfrm>
    </dsp:sp>
    <dsp:sp modelId="{E2F3E44A-7B68-4AFB-9B7F-3A8DCA1E3E05}">
      <dsp:nvSpPr>
        <dsp:cNvPr id="0" name=""/>
        <dsp:cNvSpPr/>
      </dsp:nvSpPr>
      <dsp:spPr>
        <a:xfrm>
          <a:off x="695992" y="1757218"/>
          <a:ext cx="650858" cy="6508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72BEB6-E4CF-467F-BDB7-B54DAB9C8A78}">
      <dsp:nvSpPr>
        <dsp:cNvPr id="0" name=""/>
        <dsp:cNvSpPr/>
      </dsp:nvSpPr>
      <dsp:spPr>
        <a:xfrm>
          <a:off x="1021421" y="2602740"/>
          <a:ext cx="6517634" cy="520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3295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0000"/>
            </a:buClr>
            <a:buSzPts val="1600"/>
            <a:buFont typeface="Symbol" panose="05050102010706020507" pitchFamily="18" charset="2"/>
            <a:buNone/>
          </a:pPr>
          <a:r>
            <a:rPr lang="es-ES_tradnl" sz="1400" kern="1200"/>
            <a:t>Los textos son cortos y las oraciones sencillas.</a:t>
          </a:r>
          <a:endParaRPr lang="es-ES" sz="1400" kern="1200"/>
        </a:p>
      </dsp:txBody>
      <dsp:txXfrm>
        <a:off x="1021421" y="2602740"/>
        <a:ext cx="6517634" cy="520686"/>
      </dsp:txXfrm>
    </dsp:sp>
    <dsp:sp modelId="{1430CB99-60CD-4FC0-898D-1A77265045CE}">
      <dsp:nvSpPr>
        <dsp:cNvPr id="0" name=""/>
        <dsp:cNvSpPr/>
      </dsp:nvSpPr>
      <dsp:spPr>
        <a:xfrm>
          <a:off x="695992" y="2537655"/>
          <a:ext cx="650858" cy="6508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EEAC03-7A12-47E4-85D0-A610989E4EDF}">
      <dsp:nvSpPr>
        <dsp:cNvPr id="0" name=""/>
        <dsp:cNvSpPr/>
      </dsp:nvSpPr>
      <dsp:spPr>
        <a:xfrm>
          <a:off x="825570" y="3383672"/>
          <a:ext cx="6713485" cy="520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3295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0000"/>
            </a:buClr>
            <a:buSzPts val="1600"/>
            <a:buFont typeface="Symbol" panose="05050102010706020507" pitchFamily="18" charset="2"/>
            <a:buNone/>
          </a:pPr>
          <a:r>
            <a:rPr lang="es-ES_tradnl" sz="1400" kern="1200"/>
            <a:t>El diseño del recurso es minimalista, favoreciendo la claridad visual.</a:t>
          </a:r>
          <a:endParaRPr lang="es-ES" sz="1400" kern="1200"/>
        </a:p>
      </dsp:txBody>
      <dsp:txXfrm>
        <a:off x="825570" y="3383672"/>
        <a:ext cx="6713485" cy="520686"/>
      </dsp:txXfrm>
    </dsp:sp>
    <dsp:sp modelId="{DA19B56E-EBBB-412D-B4FA-0D8DFB0CEB47}">
      <dsp:nvSpPr>
        <dsp:cNvPr id="0" name=""/>
        <dsp:cNvSpPr/>
      </dsp:nvSpPr>
      <dsp:spPr>
        <a:xfrm>
          <a:off x="500141" y="3318586"/>
          <a:ext cx="650858" cy="6508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E9EF9A-D77D-41F0-9125-5FC57D86A0EB}">
      <dsp:nvSpPr>
        <dsp:cNvPr id="0" name=""/>
        <dsp:cNvSpPr/>
      </dsp:nvSpPr>
      <dsp:spPr>
        <a:xfrm>
          <a:off x="397269" y="4164603"/>
          <a:ext cx="7141785" cy="5206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3295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0000"/>
            </a:buClr>
            <a:buSzPts val="1600"/>
            <a:buFont typeface="Symbol" panose="05050102010706020507" pitchFamily="18" charset="2"/>
            <a:buNone/>
          </a:pPr>
          <a:r>
            <a:rPr lang="es-ES_tradnl" sz="1400" kern="1200"/>
            <a:t>Se evita abusar del scroll lateral para adaptarse a la verticalidad de las pantallas de los dispositivos móviles</a:t>
          </a:r>
          <a:endParaRPr lang="es-ES" sz="1400" kern="1200"/>
        </a:p>
      </dsp:txBody>
      <dsp:txXfrm>
        <a:off x="397269" y="4164603"/>
        <a:ext cx="7141785" cy="520686"/>
      </dsp:txXfrm>
    </dsp:sp>
    <dsp:sp modelId="{3AB781BF-4E50-46BC-B5E7-9F4B2404C786}">
      <dsp:nvSpPr>
        <dsp:cNvPr id="0" name=""/>
        <dsp:cNvSpPr/>
      </dsp:nvSpPr>
      <dsp:spPr>
        <a:xfrm>
          <a:off x="71840" y="4099517"/>
          <a:ext cx="650858" cy="6508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A6E0E0-FF58-40A0-B0B6-9DC167F49931}">
      <dsp:nvSpPr>
        <dsp:cNvPr id="0" name=""/>
        <dsp:cNvSpPr/>
      </dsp:nvSpPr>
      <dsp:spPr>
        <a:xfrm>
          <a:off x="0" y="0"/>
          <a:ext cx="847226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7A92A-5047-4538-88B0-61B1D86E3072}">
      <dsp:nvSpPr>
        <dsp:cNvPr id="0" name=""/>
        <dsp:cNvSpPr/>
      </dsp:nvSpPr>
      <dsp:spPr>
        <a:xfrm>
          <a:off x="0" y="0"/>
          <a:ext cx="1694452" cy="4680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0000"/>
            </a:buClr>
            <a:buSzPts val="1600"/>
            <a:buFont typeface="Symbol" panose="05050102010706020507" pitchFamily="18" charset="2"/>
            <a:buNone/>
          </a:pPr>
          <a:r>
            <a:rPr lang="es-ES" sz="1800" b="1" kern="1200" dirty="0">
              <a:solidFill>
                <a:srgbClr val="FF0000"/>
              </a:solidFill>
              <a:effectLst/>
              <a:latin typeface="Arial" panose="020B0604020202020204" pitchFamily="34" charset="0"/>
              <a:ea typeface="MS PMincho" panose="02020600040205080304" pitchFamily="18" charset="-128"/>
              <a:cs typeface="Times New Roman" panose="02020603050405020304" pitchFamily="18" charset="0"/>
            </a:rPr>
            <a:t>Accesibilidad e inclusión</a:t>
          </a:r>
          <a:endParaRPr lang="es-ES" sz="1800" kern="1200" dirty="0"/>
        </a:p>
      </dsp:txBody>
      <dsp:txXfrm>
        <a:off x="0" y="0"/>
        <a:ext cx="1694452" cy="4680520"/>
      </dsp:txXfrm>
    </dsp:sp>
    <dsp:sp modelId="{8C4B96DD-72C9-4AD3-9A8C-03C869E0C655}">
      <dsp:nvSpPr>
        <dsp:cNvPr id="0" name=""/>
        <dsp:cNvSpPr/>
      </dsp:nvSpPr>
      <dsp:spPr>
        <a:xfrm>
          <a:off x="1821536" y="31595"/>
          <a:ext cx="6650727" cy="631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0000"/>
            </a:buClr>
            <a:buSzPts val="1600"/>
            <a:buFont typeface="Symbol" panose="05050102010706020507" pitchFamily="18" charset="2"/>
            <a:buNone/>
          </a:pPr>
          <a:r>
            <a:rPr lang="es-ES_tradnl" sz="1300" kern="1200"/>
            <a:t>Los </a:t>
          </a:r>
          <a:r>
            <a:rPr lang="es-ES_tradnl" sz="1300" kern="1200" dirty="0"/>
            <a:t>recursos son accesibles con cualquier dispositivo móvil sin ningún requisito previo de instalación, contraseña o pago.</a:t>
          </a:r>
          <a:endParaRPr lang="es-ES" sz="1300" kern="1200" dirty="0"/>
        </a:p>
      </dsp:txBody>
      <dsp:txXfrm>
        <a:off x="1821536" y="31595"/>
        <a:ext cx="6650727" cy="631915"/>
      </dsp:txXfrm>
    </dsp:sp>
    <dsp:sp modelId="{767B60D8-973E-41D8-8B3A-B38969AD0392}">
      <dsp:nvSpPr>
        <dsp:cNvPr id="0" name=""/>
        <dsp:cNvSpPr/>
      </dsp:nvSpPr>
      <dsp:spPr>
        <a:xfrm>
          <a:off x="1694452" y="663511"/>
          <a:ext cx="67778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136E38-FD9C-4258-91C4-6E12D162143B}">
      <dsp:nvSpPr>
        <dsp:cNvPr id="0" name=""/>
        <dsp:cNvSpPr/>
      </dsp:nvSpPr>
      <dsp:spPr>
        <a:xfrm>
          <a:off x="1821536" y="695107"/>
          <a:ext cx="6650727" cy="631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0000"/>
            </a:buClr>
            <a:buSzPts val="1600"/>
            <a:buFont typeface="Symbol" panose="05050102010706020507" pitchFamily="18" charset="2"/>
            <a:buNone/>
          </a:pPr>
          <a:r>
            <a:rPr lang="es-ES_tradnl" sz="1300" kern="1200" dirty="0"/>
            <a:t>La tipografía es accesible y estándar como, por ejemplo, </a:t>
          </a:r>
          <a:r>
            <a:rPr lang="es-ES_tradnl" sz="1300" kern="1200" dirty="0" err="1"/>
            <a:t>sans</a:t>
          </a:r>
          <a:r>
            <a:rPr lang="es-ES_tradnl" sz="1300" kern="1200" dirty="0"/>
            <a:t> </a:t>
          </a:r>
          <a:r>
            <a:rPr lang="es-ES_tradnl" sz="1300" kern="1200" dirty="0" err="1"/>
            <a:t>serif</a:t>
          </a:r>
          <a:r>
            <a:rPr lang="es-ES_tradnl" sz="1300" kern="1200" dirty="0"/>
            <a:t>, </a:t>
          </a:r>
          <a:r>
            <a:rPr lang="es-ES_tradnl" sz="1300" kern="1200" dirty="0" err="1"/>
            <a:t>arial</a:t>
          </a:r>
          <a:r>
            <a:rPr lang="es-ES_tradnl" sz="1300" kern="1200" dirty="0"/>
            <a:t> o </a:t>
          </a:r>
          <a:r>
            <a:rPr lang="es-ES_tradnl" sz="1300" kern="1200" dirty="0" err="1"/>
            <a:t>ubuntu</a:t>
          </a:r>
          <a:r>
            <a:rPr lang="es-ES_tradnl" sz="1300" kern="1200" dirty="0"/>
            <a:t>.</a:t>
          </a:r>
          <a:endParaRPr lang="es-ES" sz="1300" kern="1200" dirty="0"/>
        </a:p>
      </dsp:txBody>
      <dsp:txXfrm>
        <a:off x="1821536" y="695107"/>
        <a:ext cx="6650727" cy="631915"/>
      </dsp:txXfrm>
    </dsp:sp>
    <dsp:sp modelId="{A6A867B4-E86F-4136-8B4A-B6999B03D83A}">
      <dsp:nvSpPr>
        <dsp:cNvPr id="0" name=""/>
        <dsp:cNvSpPr/>
      </dsp:nvSpPr>
      <dsp:spPr>
        <a:xfrm>
          <a:off x="1694452" y="1327023"/>
          <a:ext cx="67778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584C21-5294-4741-9447-0324BCC17C26}">
      <dsp:nvSpPr>
        <dsp:cNvPr id="0" name=""/>
        <dsp:cNvSpPr/>
      </dsp:nvSpPr>
      <dsp:spPr>
        <a:xfrm>
          <a:off x="1821536" y="1358619"/>
          <a:ext cx="6650727" cy="631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0000"/>
            </a:buClr>
            <a:buSzPts val="1600"/>
            <a:buFont typeface="Symbol" panose="05050102010706020507" pitchFamily="18" charset="2"/>
            <a:buNone/>
          </a:pPr>
          <a:r>
            <a:rPr lang="es-ES_tradnl" sz="1300" kern="1200" dirty="0"/>
            <a:t>El texto se alinea a la izquierda.</a:t>
          </a:r>
          <a:endParaRPr lang="es-ES" sz="1300" kern="1200" dirty="0"/>
        </a:p>
      </dsp:txBody>
      <dsp:txXfrm>
        <a:off x="1821536" y="1358619"/>
        <a:ext cx="6650727" cy="631915"/>
      </dsp:txXfrm>
    </dsp:sp>
    <dsp:sp modelId="{588EAA44-7BDB-431F-887E-3A8759FD6A01}">
      <dsp:nvSpPr>
        <dsp:cNvPr id="0" name=""/>
        <dsp:cNvSpPr/>
      </dsp:nvSpPr>
      <dsp:spPr>
        <a:xfrm>
          <a:off x="1694452" y="1990535"/>
          <a:ext cx="67778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F5C904-3FB8-443F-8D65-79BA5CDB403D}">
      <dsp:nvSpPr>
        <dsp:cNvPr id="0" name=""/>
        <dsp:cNvSpPr/>
      </dsp:nvSpPr>
      <dsp:spPr>
        <a:xfrm>
          <a:off x="1821536" y="2022130"/>
          <a:ext cx="6650727" cy="631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0000"/>
            </a:buClr>
            <a:buSzPts val="1600"/>
            <a:buFont typeface="Symbol" panose="05050102010706020507" pitchFamily="18" charset="2"/>
            <a:buNone/>
          </a:pPr>
          <a:r>
            <a:rPr lang="es-ES_tradnl" sz="1300" kern="1200" dirty="0"/>
            <a:t>Hay un punto después de cada frase.</a:t>
          </a:r>
          <a:endParaRPr lang="es-ES" sz="1300" kern="1200" dirty="0"/>
        </a:p>
      </dsp:txBody>
      <dsp:txXfrm>
        <a:off x="1821536" y="2022130"/>
        <a:ext cx="6650727" cy="631915"/>
      </dsp:txXfrm>
    </dsp:sp>
    <dsp:sp modelId="{ADD4F002-4783-4D50-9321-978EEB82A764}">
      <dsp:nvSpPr>
        <dsp:cNvPr id="0" name=""/>
        <dsp:cNvSpPr/>
      </dsp:nvSpPr>
      <dsp:spPr>
        <a:xfrm>
          <a:off x="1694452" y="2654046"/>
          <a:ext cx="67778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58866A-782F-4EA9-9BA5-F2F161A45BB2}">
      <dsp:nvSpPr>
        <dsp:cNvPr id="0" name=""/>
        <dsp:cNvSpPr/>
      </dsp:nvSpPr>
      <dsp:spPr>
        <a:xfrm>
          <a:off x="1821536" y="2685642"/>
          <a:ext cx="6650727" cy="631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0000"/>
            </a:buClr>
            <a:buSzPts val="1600"/>
            <a:buFont typeface="Symbol" panose="05050102010706020507" pitchFamily="18" charset="2"/>
            <a:buNone/>
          </a:pPr>
          <a:r>
            <a:rPr lang="es-ES_tradnl" sz="1300" kern="1200" dirty="0"/>
            <a:t>Los contenidos audiovisuales (vídeos, gráficos, </a:t>
          </a:r>
          <a:r>
            <a:rPr lang="es-ES_tradnl" sz="1300" kern="1200" dirty="0" err="1"/>
            <a:t>Ilustracións</a:t>
          </a:r>
          <a:r>
            <a:rPr lang="es-ES_tradnl" sz="1300" kern="1200" dirty="0"/>
            <a:t>, etc.) tienen descripción textual alternativa para posibilitar la lectura por parte de las tecnologías de asistencia utilizadas por personas con discapacidad visual.</a:t>
          </a:r>
          <a:endParaRPr lang="es-ES" sz="1300" kern="1200" dirty="0"/>
        </a:p>
      </dsp:txBody>
      <dsp:txXfrm>
        <a:off x="1821536" y="2685642"/>
        <a:ext cx="6650727" cy="631915"/>
      </dsp:txXfrm>
    </dsp:sp>
    <dsp:sp modelId="{2F672591-C927-428A-8F29-F1EA9371A48A}">
      <dsp:nvSpPr>
        <dsp:cNvPr id="0" name=""/>
        <dsp:cNvSpPr/>
      </dsp:nvSpPr>
      <dsp:spPr>
        <a:xfrm>
          <a:off x="1694452" y="3317558"/>
          <a:ext cx="67778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0E9E1-CED4-4202-B736-C5A6C7664FC2}">
      <dsp:nvSpPr>
        <dsp:cNvPr id="0" name=""/>
        <dsp:cNvSpPr/>
      </dsp:nvSpPr>
      <dsp:spPr>
        <a:xfrm>
          <a:off x="1821536" y="3349154"/>
          <a:ext cx="6650727" cy="631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0000"/>
            </a:buClr>
            <a:buSzPts val="1600"/>
            <a:buFont typeface="Symbol" panose="05050102010706020507" pitchFamily="18" charset="2"/>
            <a:buNone/>
          </a:pPr>
          <a:r>
            <a:rPr lang="es-ES_tradnl" sz="1300" kern="1200" dirty="0"/>
            <a:t>Las tablas se incorporan directamente al recurso, no son una imagen, para posibilitar la lectura por parte de las tecnologías de asistencia utilizadas por personas con discapacidad visual.</a:t>
          </a:r>
          <a:endParaRPr lang="es-ES" sz="1300" kern="1200" dirty="0"/>
        </a:p>
      </dsp:txBody>
      <dsp:txXfrm>
        <a:off x="1821536" y="3349154"/>
        <a:ext cx="6650727" cy="631915"/>
      </dsp:txXfrm>
    </dsp:sp>
    <dsp:sp modelId="{47AA9F1E-C424-4FC6-BE29-BD63724F914D}">
      <dsp:nvSpPr>
        <dsp:cNvPr id="0" name=""/>
        <dsp:cNvSpPr/>
      </dsp:nvSpPr>
      <dsp:spPr>
        <a:xfrm>
          <a:off x="1694452" y="3981070"/>
          <a:ext cx="67778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A70E5D-C90B-47A4-A4DA-F45A4D4B77F4}">
      <dsp:nvSpPr>
        <dsp:cNvPr id="0" name=""/>
        <dsp:cNvSpPr/>
      </dsp:nvSpPr>
      <dsp:spPr>
        <a:xfrm>
          <a:off x="1821536" y="4012666"/>
          <a:ext cx="6650727" cy="631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C00000"/>
            </a:buClr>
            <a:buSzPts val="1600"/>
            <a:buFont typeface="Symbol" panose="05050102010706020507" pitchFamily="18" charset="2"/>
            <a:buNone/>
          </a:pPr>
          <a:r>
            <a:rPr lang="es-ES_tradnl" sz="1300" kern="1200" dirty="0"/>
            <a:t>La información relevante es presentada de varias maneras.</a:t>
          </a:r>
          <a:endParaRPr lang="es-ES" sz="1300" kern="1200" dirty="0"/>
        </a:p>
      </dsp:txBody>
      <dsp:txXfrm>
        <a:off x="1821536" y="4012666"/>
        <a:ext cx="6650727" cy="631915"/>
      </dsp:txXfrm>
    </dsp:sp>
    <dsp:sp modelId="{5EC884EA-49F2-4CE9-B813-831602243BED}">
      <dsp:nvSpPr>
        <dsp:cNvPr id="0" name=""/>
        <dsp:cNvSpPr/>
      </dsp:nvSpPr>
      <dsp:spPr>
        <a:xfrm>
          <a:off x="1694452" y="4644581"/>
          <a:ext cx="67778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DB9FF-BB64-2F42-B8F7-1FE6D7583CB0}" type="datetimeFigureOut">
              <a:rPr lang="es-ES" smtClean="0"/>
              <a:t>09/04/2021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C919D-AA85-5C4C-9C99-256A1FD95CD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17592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CBCD8-9E43-714C-9487-C9A5DB7625BC}" type="datetimeFigureOut">
              <a:rPr lang="es-ES" smtClean="0"/>
              <a:t>09/04/2021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E27E5-C792-C749-93C5-0958009CB1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7642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4731488"/>
          </a:xfrm>
          <a:prstGeom prst="rect">
            <a:avLst/>
          </a:prstGeom>
          <a:solidFill>
            <a:srgbClr val="C2002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0" tIns="1440000" rIns="1440000" bIns="1440000"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430027" y="601625"/>
            <a:ext cx="8618280" cy="72744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800" b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4000" baseline="0">
                <a:latin typeface="Roboto Thin"/>
              </a:defRPr>
            </a:lvl2pPr>
            <a:lvl3pPr marL="914400" indent="0">
              <a:buFontTx/>
              <a:buNone/>
              <a:defRPr sz="4000" baseline="0">
                <a:latin typeface="Roboto Thin"/>
              </a:defRPr>
            </a:lvl3pPr>
            <a:lvl4pPr marL="1371600" indent="0">
              <a:buFontTx/>
              <a:buNone/>
              <a:defRPr sz="4000" baseline="0">
                <a:latin typeface="Roboto Thin"/>
              </a:defRPr>
            </a:lvl4pPr>
            <a:lvl5pPr marL="1828800" indent="0">
              <a:buFontTx/>
              <a:buNone/>
              <a:defRPr sz="4000" baseline="0">
                <a:latin typeface="Roboto Thin"/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970073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520825"/>
            <a:ext cx="3867150" cy="36274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520825"/>
            <a:ext cx="3867150" cy="36274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09/04/2021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8584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04800"/>
            <a:ext cx="7886700" cy="11049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401763"/>
            <a:ext cx="3868737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087563"/>
            <a:ext cx="3868737" cy="30702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401763"/>
            <a:ext cx="3887788" cy="6858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788" cy="30702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09/04/2021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4388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09/04/2021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9834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09/04/2021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1911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5872" y="381000"/>
            <a:ext cx="8152255" cy="1333500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s-ES" dirty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822325"/>
            <a:ext cx="4629150" cy="40624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1714500"/>
            <a:ext cx="2949575" cy="3176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09/04/2021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0087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1512" y="175915"/>
            <a:ext cx="8123396" cy="759750"/>
          </a:xfrm>
        </p:spPr>
        <p:txBody>
          <a:bodyPr>
            <a:normAutofit/>
          </a:bodyPr>
          <a:lstStyle>
            <a:lvl1pPr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01512" y="1609081"/>
            <a:ext cx="8123396" cy="1290638"/>
          </a:xfrm>
        </p:spPr>
        <p:txBody>
          <a:bodyPr/>
          <a:lstStyle>
            <a:lvl1pPr marL="342900" indent="-342900" algn="l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algn="l">
              <a:buFont typeface="Wingdings" panose="05000000000000000000" pitchFamily="2" charset="2"/>
              <a:buChar char="§"/>
              <a:defRPr baseline="0">
                <a:solidFill>
                  <a:schemeClr val="tx1"/>
                </a:solidFill>
              </a:defRPr>
            </a:lvl2pPr>
            <a:lvl3pPr marL="1200150" indent="-285750" algn="l">
              <a:buFont typeface="Arial" panose="020B0604020202020204" pitchFamily="34" charset="0"/>
              <a:buChar char="•"/>
              <a:defRPr baseline="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  <p:cxnSp>
        <p:nvCxnSpPr>
          <p:cNvPr id="4" name="Conector recto 3"/>
          <p:cNvCxnSpPr/>
          <p:nvPr userDrawn="1"/>
        </p:nvCxnSpPr>
        <p:spPr>
          <a:xfrm>
            <a:off x="501512" y="818698"/>
            <a:ext cx="7504804" cy="2126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341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567298"/>
          </a:xfrm>
        </p:spPr>
        <p:txBody>
          <a:bodyPr/>
          <a:lstStyle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6930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164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4731488"/>
          </a:xfrm>
          <a:prstGeom prst="rect">
            <a:avLst/>
          </a:prstGeom>
          <a:solidFill>
            <a:srgbClr val="C2002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0" tIns="1440000" rIns="1440000" bIns="1440000"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430027" y="601625"/>
            <a:ext cx="8618280" cy="72744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800" b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4000" baseline="0">
                <a:latin typeface="Roboto Thin"/>
              </a:defRPr>
            </a:lvl2pPr>
            <a:lvl3pPr marL="914400" indent="0">
              <a:buFontTx/>
              <a:buNone/>
              <a:defRPr sz="4000" baseline="0">
                <a:latin typeface="Roboto Thin"/>
              </a:defRPr>
            </a:lvl3pPr>
            <a:lvl4pPr marL="1371600" indent="0">
              <a:buFontTx/>
              <a:buNone/>
              <a:defRPr sz="4000" baseline="0">
                <a:latin typeface="Roboto Thin"/>
              </a:defRPr>
            </a:lvl4pPr>
            <a:lvl5pPr marL="1828800" indent="0">
              <a:buFontTx/>
              <a:buNone/>
              <a:defRPr sz="4000" baseline="0">
                <a:latin typeface="Roboto Thin"/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02683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9126" y="528530"/>
            <a:ext cx="3993974" cy="633377"/>
          </a:xfrm>
        </p:spPr>
        <p:txBody>
          <a:bodyPr anchor="b"/>
          <a:lstStyle>
            <a:lvl1pPr algn="l">
              <a:defRPr sz="1800" b="0" i="0">
                <a:latin typeface="Roboto Light"/>
                <a:ea typeface="Roboto Regular" pitchFamily="2" charset="0"/>
              </a:defRPr>
            </a:lvl1pPr>
          </a:lstStyle>
          <a:p>
            <a:r>
              <a:rPr lang="es-ES_tradnl" dirty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572000" y="16476"/>
            <a:ext cx="4572000" cy="5005137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s-ES_tradnl" dirty="0"/>
              <a:t>Arrastre la imagen al marcador de posición o haga clic en el icono para agregarla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69124" y="1440824"/>
            <a:ext cx="3993974" cy="670718"/>
          </a:xfrm>
        </p:spPr>
        <p:txBody>
          <a:bodyPr/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79955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/>
          <a:srcRect l="5704"/>
          <a:stretch/>
        </p:blipFill>
        <p:spPr>
          <a:xfrm>
            <a:off x="-6928" y="0"/>
            <a:ext cx="9150927" cy="47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460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0814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31445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31445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4/9/2021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6120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9126" y="528530"/>
            <a:ext cx="3993974" cy="633377"/>
          </a:xfrm>
        </p:spPr>
        <p:txBody>
          <a:bodyPr anchor="b"/>
          <a:lstStyle>
            <a:lvl1pPr algn="l">
              <a:defRPr sz="1800" b="0" i="0">
                <a:latin typeface="Roboto Light"/>
                <a:ea typeface="Roboto Regular" pitchFamily="2" charset="0"/>
              </a:defRPr>
            </a:lvl1pPr>
          </a:lstStyle>
          <a:p>
            <a:r>
              <a:rPr lang="es-ES_tradnl" dirty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572000" y="16476"/>
            <a:ext cx="4572000" cy="5005137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s-ES_tradnl"/>
              <a:t>Arrastre la imagen al marcador de posición o haga clic en el icono para agregarla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69124" y="1440824"/>
            <a:ext cx="3993974" cy="670718"/>
          </a:xfrm>
        </p:spPr>
        <p:txBody>
          <a:bodyPr/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s-ES_tradnl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36013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706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31445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31445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4136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DC46AF-439D-4ADF-ABC7-112C543E38AA}" type="slidenum">
              <a:rPr lang="es-ES" altLang="es-ES_tradnl"/>
              <a:pPr/>
              <a:t>‹Nº›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317706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935038"/>
            <a:ext cx="3811772" cy="3162041"/>
          </a:xfrm>
        </p:spPr>
        <p:txBody>
          <a:bodyPr anchor="b">
            <a:noAutofit/>
          </a:bodyPr>
          <a:lstStyle>
            <a:lvl1pPr algn="ctr"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ES_tradnl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3048886" y="5307050"/>
            <a:ext cx="2057400" cy="303212"/>
          </a:xfrm>
        </p:spPr>
        <p:txBody>
          <a:bodyPr/>
          <a:lstStyle>
            <a:lvl1pPr>
              <a:defRPr>
                <a:latin typeface="Bahnschrift SemiBold" panose="020B0502040204020203" pitchFamily="34" charset="0"/>
              </a:defRPr>
            </a:lvl1pPr>
          </a:lstStyle>
          <a:p>
            <a:fld id="{E7C5BBF8-5061-4166-A5BF-1C0E4798C3F3}" type="slidenum">
              <a:rPr lang="es-ES_tradnl" smtClean="0"/>
              <a:pPr/>
              <a:t>‹Nº›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87" y="4990674"/>
            <a:ext cx="2193713" cy="7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49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09/04/2021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3401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425575"/>
            <a:ext cx="7886700" cy="23764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3824288"/>
            <a:ext cx="7886700" cy="12509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112A2-3C93-4804-A7E0-9A798BF424EA}" type="datetimeFigureOut">
              <a:rPr lang="es-ES_tradnl" smtClean="0"/>
              <a:t>09/04/2021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5369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hyperlink" Target="mailto:cvizoso@nebrija.es?subject=Aprendizaje%20MyU" TargetMode="Externa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4746648"/>
            <a:ext cx="9144000" cy="96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0" tIns="1440000" rIns="1440000" bIns="1440000" rtlCol="0" anchor="ctr"/>
          <a:lstStyle/>
          <a:p>
            <a:pPr algn="ctr"/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83" y="4829719"/>
            <a:ext cx="1953046" cy="67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5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480" r:id="rId2"/>
    <p:sldLayoutId id="2147493484" r:id="rId3"/>
    <p:sldLayoutId id="2147493510" r:id="rId4"/>
    <p:sldLayoutId id="2147493512" r:id="rId5"/>
    <p:sldLayoutId id="2147493514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112A2-3C93-4804-A7E0-9A798BF424EA}" type="datetimeFigureOut">
              <a:rPr lang="es-ES_tradnl" smtClean="0"/>
              <a:t>09/04/2021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5BBF8-5061-4166-A5BF-1C0E4798C3F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393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9" r:id="rId1"/>
    <p:sldLayoutId id="2147493490" r:id="rId2"/>
    <p:sldLayoutId id="2147493491" r:id="rId3"/>
    <p:sldLayoutId id="2147493492" r:id="rId4"/>
    <p:sldLayoutId id="2147493493" r:id="rId5"/>
    <p:sldLayoutId id="2147493494" r:id="rId6"/>
    <p:sldLayoutId id="2147493495" r:id="rId7"/>
    <p:sldLayoutId id="214749349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468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4815"/>
            <a:ext cx="9144000" cy="700185"/>
          </a:xfrm>
          <a:prstGeom prst="rect">
            <a:avLst/>
          </a:prstGeom>
        </p:spPr>
      </p:pic>
      <p:sp>
        <p:nvSpPr>
          <p:cNvPr id="5" name="CuadroTexto 4"/>
          <p:cNvSpPr txBox="1"/>
          <p:nvPr userDrawn="1"/>
        </p:nvSpPr>
        <p:spPr>
          <a:xfrm>
            <a:off x="4409925" y="5278863"/>
            <a:ext cx="795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fld id="{A8DFBB7C-5C1D-44E8-97F4-E52A8D0D2C0B}" type="slidenum">
              <a:rPr lang="es-ES" sz="1200" b="0" i="0" smtClean="0">
                <a:solidFill>
                  <a:schemeClr val="bg1"/>
                </a:solidFill>
                <a:latin typeface="Arial"/>
                <a:ea typeface="Roboto" charset="0"/>
                <a:cs typeface="Arial"/>
              </a:rPr>
              <a:pPr algn="l">
                <a:buNone/>
              </a:pPr>
              <a:t>‹Nº›</a:t>
            </a:fld>
            <a:endParaRPr lang="es-ES" sz="1200" b="0" i="0" dirty="0">
              <a:solidFill>
                <a:schemeClr val="bg1"/>
              </a:solidFill>
              <a:latin typeface="Arial"/>
              <a:ea typeface="Roboto" charset="0"/>
              <a:cs typeface="Arial"/>
            </a:endParaRPr>
          </a:p>
        </p:txBody>
      </p:sp>
      <p:cxnSp>
        <p:nvCxnSpPr>
          <p:cNvPr id="6" name="Conector recto 5"/>
          <p:cNvCxnSpPr/>
          <p:nvPr userDrawn="1"/>
        </p:nvCxnSpPr>
        <p:spPr>
          <a:xfrm>
            <a:off x="4246259" y="5313089"/>
            <a:ext cx="0" cy="208547"/>
          </a:xfrm>
          <a:prstGeom prst="line">
            <a:avLst/>
          </a:prstGeom>
          <a:ln w="9525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55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6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4746648"/>
            <a:ext cx="9144000" cy="9683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0" tIns="1440000" rIns="1440000" bIns="1440000" rtlCol="0" anchor="ctr"/>
          <a:lstStyle/>
          <a:p>
            <a:pPr algn="ctr"/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83" y="4829719"/>
            <a:ext cx="1953046" cy="674136"/>
          </a:xfrm>
          <a:prstGeom prst="rect">
            <a:avLst/>
          </a:prstGeom>
        </p:spPr>
      </p:pic>
      <p:sp>
        <p:nvSpPr>
          <p:cNvPr id="4" name="CuadroTexto 3"/>
          <p:cNvSpPr txBox="1"/>
          <p:nvPr userDrawn="1"/>
        </p:nvSpPr>
        <p:spPr>
          <a:xfrm>
            <a:off x="4409925" y="5278863"/>
            <a:ext cx="795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A8DFBB7C-5C1D-44E8-97F4-E52A8D0D2C0B}" type="slidenum">
              <a:rPr lang="es-ES" sz="1050" smtClean="0">
                <a:solidFill>
                  <a:schemeClr val="tx1"/>
                </a:solidFill>
                <a:ea typeface="Roboto" charset="0"/>
                <a:cs typeface="Arial"/>
              </a:rPr>
              <a:pPr algn="ctr"/>
              <a:t>‹Nº›</a:t>
            </a:fld>
            <a:endParaRPr lang="es-ES" sz="1050" dirty="0">
              <a:solidFill>
                <a:schemeClr val="tx1"/>
              </a:solidFill>
              <a:ea typeface="Roboto" charset="0"/>
              <a:cs typeface="Arial"/>
            </a:endParaRPr>
          </a:p>
        </p:txBody>
      </p:sp>
      <p:sp>
        <p:nvSpPr>
          <p:cNvPr id="2" name="CuadroTexto 1"/>
          <p:cNvSpPr txBox="1"/>
          <p:nvPr userDrawn="1"/>
        </p:nvSpPr>
        <p:spPr>
          <a:xfrm>
            <a:off x="326065" y="5136459"/>
            <a:ext cx="255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 dirty="0">
                <a:solidFill>
                  <a:schemeClr val="bg1">
                    <a:lumMod val="50000"/>
                  </a:schemeClr>
                </a:solidFill>
              </a:rPr>
              <a:t>Prof. Dra. Clara Mª</a:t>
            </a:r>
            <a:r>
              <a:rPr lang="es-ES_tradnl" sz="900" baseline="0" dirty="0">
                <a:solidFill>
                  <a:schemeClr val="bg1">
                    <a:lumMod val="50000"/>
                  </a:schemeClr>
                </a:solidFill>
              </a:rPr>
              <a:t> Vizoso</a:t>
            </a:r>
          </a:p>
          <a:p>
            <a:r>
              <a:rPr lang="es-ES_tradnl" sz="900" baseline="0" dirty="0">
                <a:solidFill>
                  <a:schemeClr val="bg1">
                    <a:lumMod val="50000"/>
                  </a:schemeClr>
                </a:solidFill>
                <a:hlinkClick r:id="rId7"/>
              </a:rPr>
              <a:t>cvizoso@nebrija.es</a:t>
            </a:r>
            <a:endParaRPr lang="es-ES_tradnl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10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16" r:id="rId1"/>
    <p:sldLayoutId id="2147493517" r:id="rId2"/>
    <p:sldLayoutId id="2147493518" r:id="rId3"/>
    <p:sldLayoutId id="2147493519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?gl=ES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annie.com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www.apple.com/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achthought.com/technology/the-padagogy-wheel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dan_pink_the_puzzle_of_motivation?language=es" TargetMode="External"/><Relationship Id="rId2" Type="http://schemas.openxmlformats.org/officeDocument/2006/relationships/slideLayout" Target="../slideLayouts/slideLayout17.xml"/><Relationship Id="rId1" Type="http://schemas.openxmlformats.org/officeDocument/2006/relationships/video" Target="https://www.youtube.com/embed/VU8XtG9GmGE?feature=oembed" TargetMode="External"/><Relationship Id="rId6" Type="http://schemas.openxmlformats.org/officeDocument/2006/relationships/image" Target="../media/image27.jpeg"/><Relationship Id="rId5" Type="http://schemas.openxmlformats.org/officeDocument/2006/relationships/hyperlink" Target="https://www.teachthought.com/technology/the-padagogy-wheel/" TargetMode="Externa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yalocin\Documents\3_CursosProfe\MasterNebrija\CURSO1819\MOBILE\MTE007_Aprendizaje%20m&#243;vil%20y%20ubicuo\MTE007_Aprendizaje%20m&#243;vil%20y%20ubicuo\Unidades\%20%20http\enredarteayudaaprender.blogspot.com\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www.teachthought.com/technology/the-padagogy-wheel/" TargetMode="External"/><Relationship Id="rId4" Type="http://schemas.openxmlformats.org/officeDocument/2006/relationships/hyperlink" Target="https://www.teachthought.com/critical-thinking/249-blooms-taxonomy-verbs-for-critical-thinkin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achthought.com/technology/the-padagogy-wheel/" TargetMode="External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17.xml"/><Relationship Id="rId1" Type="http://schemas.openxmlformats.org/officeDocument/2006/relationships/video" Target="https://www.youtube.com/embed/dusnGVyKWbM?feature=oembed" TargetMode="External"/><Relationship Id="rId6" Type="http://schemas.openxmlformats.org/officeDocument/2006/relationships/hyperlink" Target="https://designingoutcomes.com/assets/PadWheelV5/PW_SPA_V5.0_Apple_iOS_PRINT.pdf" TargetMode="External"/><Relationship Id="rId5" Type="http://schemas.openxmlformats.org/officeDocument/2006/relationships/hyperlink" Target="https://designingoutcomes.com/assets/PadWheelV5/PW_SPA_V5.0_Android_SCREEN.pdf" TargetMode="Externa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17.xml"/><Relationship Id="rId1" Type="http://schemas.openxmlformats.org/officeDocument/2006/relationships/video" Target="https://www.youtube.com/embed/Cg4NVYmiVHg?feature=oembed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szrsfeyLzyg?feature=oembed" TargetMode="External"/><Relationship Id="rId4" Type="http://schemas.openxmlformats.org/officeDocument/2006/relationships/hyperlink" Target="https://www.youtube.com/watch?v=szrsfeyLzyg&amp;feature=emb_logo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ktefa.ditrendia.es/informe-mobile-2020?utm_medium=email&amp;_hsmi=91045691&amp;_hsenc=p2ANqtz-9s8QShflHixobS1yVvX7x_yN4HiCHvn2K24iuW3dxoWtuz-lz-VrPsU4lb0nGlFchiuhYhQZlSh7vNuH41vsdlkCdMsQ&amp;utm_content=91045691&amp;utm_source=hs_automa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stodio.com/es/blog/2020/11/covid-kids-study-centennials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abspain.es/publicacion/todos/2020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83471" y="706772"/>
            <a:ext cx="8597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s-ES" sz="2400" b="1" dirty="0">
                <a:solidFill>
                  <a:srgbClr val="C2002F"/>
                </a:solidFill>
                <a:latin typeface="+mj-lt"/>
                <a:ea typeface="Roboto Light" pitchFamily="2" charset="0"/>
                <a:cs typeface="Roboto Black"/>
              </a:rPr>
              <a:t>UD5</a:t>
            </a:r>
            <a:r>
              <a:rPr lang="es-ES" sz="2400" b="1" dirty="0">
                <a:solidFill>
                  <a:srgbClr val="C00000"/>
                </a:solidFill>
                <a:latin typeface="+mj-lt"/>
                <a:ea typeface="Roboto Light" pitchFamily="2" charset="0"/>
                <a:cs typeface="Roboto Black"/>
              </a:rPr>
              <a:t>.- </a:t>
            </a:r>
            <a:r>
              <a:rPr lang="es-ES" sz="1600" dirty="0">
                <a:latin typeface="+mj-lt"/>
              </a:rPr>
              <a:t>Apps educativas: claves para enseñar y aprender usando dispositivos móviles</a:t>
            </a:r>
            <a:endParaRPr lang="es-ES" sz="2400" dirty="0">
              <a:latin typeface="+mj-lt"/>
              <a:cs typeface="Roboto Black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31617" y="5275490"/>
            <a:ext cx="55487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CC3654"/>
                </a:solidFill>
                <a:latin typeface="+mj-lt"/>
                <a:ea typeface="Roboto" pitchFamily="2" charset="0"/>
              </a:rPr>
              <a:t>Facultad de Lenguas y Educación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31617" y="5090824"/>
            <a:ext cx="40790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100" b="1" dirty="0">
                <a:solidFill>
                  <a:srgbClr val="CC3654"/>
                </a:solidFill>
                <a:ea typeface="Roboto" pitchFamily="2" charset="0"/>
              </a:rPr>
              <a:t>Máster en TIC para la Educación y el Aprendizaje Digital 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31617" y="4804573"/>
            <a:ext cx="4737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latin typeface="+mj-lt"/>
                <a:ea typeface="Roboto" pitchFamily="2" charset="0"/>
              </a:rPr>
              <a:t>Aprendizaje móvil y ubicuo. Apps educativas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583471" y="337220"/>
            <a:ext cx="47397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lang="es-ES_tradnl" sz="2400" b="1" dirty="0">
                <a:cs typeface="Arial"/>
              </a:rPr>
              <a:t>Módulo 3.</a:t>
            </a:r>
            <a:r>
              <a:rPr lang="es-ES_tradnl" sz="2400" b="1" spc="-25" dirty="0">
                <a:cs typeface="Arial"/>
              </a:rPr>
              <a:t> </a:t>
            </a:r>
            <a:r>
              <a:rPr lang="es-ES_tradnl" sz="2400" b="1" spc="-5" dirty="0">
                <a:cs typeface="Arial"/>
              </a:rPr>
              <a:t>M-</a:t>
            </a:r>
            <a:r>
              <a:rPr lang="es-ES_tradnl" sz="2400" b="1" spc="-5" dirty="0" err="1">
                <a:cs typeface="Arial"/>
              </a:rPr>
              <a:t>learning</a:t>
            </a:r>
            <a:r>
              <a:rPr lang="es-ES_tradnl" sz="2400" b="1" spc="-5" dirty="0">
                <a:cs typeface="Arial"/>
              </a:rPr>
              <a:t> en el aula</a:t>
            </a:r>
            <a:endParaRPr lang="es-ES_tradnl" sz="2400" dirty="0">
              <a:cs typeface="Arial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83471" y="1111840"/>
            <a:ext cx="32956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Profesora.- Mª del Rosario Fernández Aguirre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val="244245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E1BFD43-99B6-4915-8571-14BA092A7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1025" name="Picture 28">
            <a:extLst>
              <a:ext uri="{FF2B5EF4-FFF2-40B4-BE49-F238E27FC236}">
                <a16:creationId xmlns:a16="http://schemas.microsoft.com/office/drawing/2014/main" id="{D5FAA16D-B6FD-408E-9C6E-75FA281AF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32" y="121196"/>
            <a:ext cx="6630144" cy="44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D93D5AF3-B406-4EB0-A391-90EA6B494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472970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60700" algn="l"/>
                <a:tab pos="5756275" algn="r"/>
              </a:tabLst>
            </a:pPr>
            <a:r>
              <a:rPr kumimoji="0" lang="es-ES" altLang="es-E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Fuente: </a:t>
            </a:r>
            <a:r>
              <a:rPr kumimoji="0" lang="es-ES" altLang="es-E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  <a:hlinkClick r:id="rId3"/>
              </a:rPr>
              <a:t>Google Play (2020)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654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4C1475B-CBF7-4B6B-93BF-6E931EA333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6681" y="382552"/>
            <a:ext cx="5678170" cy="43529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710938C-573D-4745-A0F4-46E94DE96249}"/>
              </a:ext>
            </a:extLst>
          </p:cNvPr>
          <p:cNvSpPr txBox="1"/>
          <p:nvPr/>
        </p:nvSpPr>
        <p:spPr>
          <a:xfrm>
            <a:off x="611560" y="4762153"/>
            <a:ext cx="4572000" cy="22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3060700" algn="l"/>
                <a:tab pos="5755640" algn="r"/>
              </a:tabLst>
            </a:pPr>
            <a:r>
              <a:rPr lang="es-ES" sz="800" i="1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</a:rPr>
              <a:t>Fuente:  </a:t>
            </a:r>
            <a:r>
              <a:rPr lang="es-ES" sz="800" i="1" u="sng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hlinkClick r:id="rId3"/>
              </a:rPr>
              <a:t>https://www.appannie.com/</a:t>
            </a:r>
            <a:endParaRPr lang="es-ES" sz="800" i="1" dirty="0">
              <a:solidFill>
                <a:srgbClr val="808080"/>
              </a:solidFill>
              <a:effectLst/>
              <a:latin typeface="Arial" panose="020B0604020202020204" pitchFamily="34" charset="0"/>
              <a:ea typeface="MS PMincho" panose="02020600040205080304" pitchFamily="18" charset="-128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A04956E-DD63-46D0-B72B-A76C2163A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65212"/>
            <a:ext cx="3998615" cy="3242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9AF0368-D34A-4824-AA69-EAA0216F1196}"/>
              </a:ext>
            </a:extLst>
          </p:cNvPr>
          <p:cNvSpPr txBox="1"/>
          <p:nvPr/>
        </p:nvSpPr>
        <p:spPr>
          <a:xfrm>
            <a:off x="6428631" y="3649588"/>
            <a:ext cx="4572000" cy="22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3060700" algn="l"/>
                <a:tab pos="5755640" algn="r"/>
              </a:tabLst>
            </a:pPr>
            <a:r>
              <a:rPr lang="es-ES" sz="800" i="1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</a:rPr>
              <a:t>Fuente:  </a:t>
            </a:r>
            <a:r>
              <a:rPr lang="es-ES" sz="800" i="1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hlinkClick r:id="rId5"/>
              </a:rPr>
              <a:t>https://www.apple.com/</a:t>
            </a:r>
            <a:endParaRPr lang="es-ES" sz="800" i="1" dirty="0">
              <a:solidFill>
                <a:srgbClr val="808080"/>
              </a:solidFill>
              <a:effectLst/>
              <a:latin typeface="Arial" panose="020B0604020202020204" pitchFamily="34" charset="0"/>
              <a:ea typeface="MS PMincho" panose="0202060004020508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9115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323528" y="193204"/>
            <a:ext cx="8820472" cy="1514734"/>
          </a:xfrm>
        </p:spPr>
        <p:txBody>
          <a:bodyPr/>
          <a:lstStyle/>
          <a:p>
            <a:r>
              <a:rPr lang="es-ES" sz="3600" dirty="0"/>
              <a:t>Un mundo infinito de Aplicaciones	</a:t>
            </a:r>
          </a:p>
          <a:p>
            <a:r>
              <a:rPr lang="es-ES" sz="3600" dirty="0"/>
              <a:t>						  Contenidos</a:t>
            </a:r>
          </a:p>
          <a:p>
            <a:pPr algn="ctr">
              <a:lnSpc>
                <a:spcPts val="6200"/>
              </a:lnSpc>
            </a:pPr>
            <a:endParaRPr lang="es-ES_tradnl" sz="36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458662" y="2483056"/>
            <a:ext cx="5433818" cy="15240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Apps educativas vs usos educativos de las Apps	</a:t>
            </a:r>
          </a:p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La rueda de la pedagogía de Allan Carrington	</a:t>
            </a:r>
          </a:p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652633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58A4CFE-F946-4879-AF67-62EE30568D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4368312"/>
              </p:ext>
            </p:extLst>
          </p:nvPr>
        </p:nvGraphicFramePr>
        <p:xfrm>
          <a:off x="395536" y="625252"/>
          <a:ext cx="7920880" cy="417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1C77820-C9FF-4FBF-80AE-B2D644B30104}"/>
              </a:ext>
            </a:extLst>
          </p:cNvPr>
          <p:cNvSpPr txBox="1"/>
          <p:nvPr/>
        </p:nvSpPr>
        <p:spPr>
          <a:xfrm>
            <a:off x="2627784" y="185774"/>
            <a:ext cx="4626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Usos educativos de las Apps</a:t>
            </a:r>
          </a:p>
        </p:txBody>
      </p:sp>
    </p:spTree>
    <p:extLst>
      <p:ext uri="{BB962C8B-B14F-4D97-AF65-F5344CB8AC3E}">
        <p14:creationId xmlns:p14="http://schemas.microsoft.com/office/powerpoint/2010/main" val="109215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E9A323A9-AEA9-4FAC-ACB4-7F7C85F534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121196"/>
            <a:ext cx="4603512" cy="477508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EEF322A-42D1-4233-9813-9966D7A09515}"/>
              </a:ext>
            </a:extLst>
          </p:cNvPr>
          <p:cNvSpPr txBox="1"/>
          <p:nvPr/>
        </p:nvSpPr>
        <p:spPr>
          <a:xfrm>
            <a:off x="5580112" y="2211169"/>
            <a:ext cx="3409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La rueda de la pedagogía de Allan Carrington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75B40F5-6C19-45BC-A0B3-FB560567DFDD}"/>
              </a:ext>
            </a:extLst>
          </p:cNvPr>
          <p:cNvSpPr txBox="1"/>
          <p:nvPr/>
        </p:nvSpPr>
        <p:spPr>
          <a:xfrm>
            <a:off x="5431096" y="4785354"/>
            <a:ext cx="4572000" cy="22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3060700" algn="l"/>
                <a:tab pos="5755640" algn="r"/>
              </a:tabLst>
            </a:pPr>
            <a:r>
              <a:rPr lang="es-ES" sz="800" i="1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</a:rPr>
              <a:t>Fuente: </a:t>
            </a:r>
            <a:r>
              <a:rPr lang="es-ES" sz="800" i="1" u="sng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hlinkClick r:id="rId3"/>
              </a:rPr>
              <a:t>https://www.teachthought.com/technology/the-padagogy-wheel/</a:t>
            </a:r>
            <a:endParaRPr lang="es-ES" sz="800" i="1" dirty="0">
              <a:solidFill>
                <a:srgbClr val="808080"/>
              </a:solidFill>
              <a:effectLst/>
              <a:latin typeface="Arial" panose="020B0604020202020204" pitchFamily="34" charset="0"/>
              <a:ea typeface="MS PMincho" panose="0202060004020508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2388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Código QR&#10;&#10;Descripción generada automáticamente">
            <a:hlinkClick r:id="rId3"/>
            <a:extLst>
              <a:ext uri="{FF2B5EF4-FFF2-40B4-BE49-F238E27FC236}">
                <a16:creationId xmlns:a16="http://schemas.microsoft.com/office/drawing/2014/main" id="{5D9F7E50-A41E-4932-A750-CD9CE0A99DB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51520" y="697260"/>
            <a:ext cx="3801745" cy="355282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0869C20-3A49-4877-A833-A06755576E42}"/>
              </a:ext>
            </a:extLst>
          </p:cNvPr>
          <p:cNvSpPr txBox="1"/>
          <p:nvPr/>
        </p:nvSpPr>
        <p:spPr>
          <a:xfrm>
            <a:off x="467544" y="4656764"/>
            <a:ext cx="4572000" cy="22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3060700" algn="l"/>
                <a:tab pos="5755640" algn="r"/>
              </a:tabLst>
            </a:pPr>
            <a:r>
              <a:rPr lang="es-ES" sz="800" i="1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</a:rPr>
              <a:t>Fuente: </a:t>
            </a:r>
            <a:r>
              <a:rPr lang="es-ES" sz="800" i="1" u="sng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hlinkClick r:id="rId5"/>
              </a:rPr>
              <a:t>https://www.teachthought.com/technology/the-padagogy-wheel/</a:t>
            </a:r>
            <a:endParaRPr lang="es-ES" sz="800" i="1" dirty="0">
              <a:solidFill>
                <a:srgbClr val="808080"/>
              </a:solidFill>
              <a:effectLst/>
              <a:latin typeface="Arial" panose="020B0604020202020204" pitchFamily="34" charset="0"/>
              <a:ea typeface="MS PMincho" panose="02020600040205080304" pitchFamily="18" charset="-128"/>
            </a:endParaRPr>
          </a:p>
        </p:txBody>
      </p:sp>
      <p:pic>
        <p:nvPicPr>
          <p:cNvPr id="5" name="Elementos multimedia en línea 4" title="Daniel Pink 2009 La sorprendente ciencia de la motivación_en español by Ajmme.">
            <a:hlinkClick r:id="" action="ppaction://media"/>
            <a:extLst>
              <a:ext uri="{FF2B5EF4-FFF2-40B4-BE49-F238E27FC236}">
                <a16:creationId xmlns:a16="http://schemas.microsoft.com/office/drawing/2014/main" id="{33143C7E-F04C-49FE-9094-A136D1A1E8B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236102" y="1207148"/>
            <a:ext cx="4450350" cy="251444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A871931-0559-4796-8707-E72BE45EFA0A}"/>
              </a:ext>
            </a:extLst>
          </p:cNvPr>
          <p:cNvSpPr txBox="1"/>
          <p:nvPr/>
        </p:nvSpPr>
        <p:spPr>
          <a:xfrm>
            <a:off x="251520" y="12119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cs typeface="Times New Roman" panose="02020603050405020304" pitchFamily="18" charset="0"/>
              </a:rPr>
              <a:t>Engranajes centrales: el modelo competencial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5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A871931-0559-4796-8707-E72BE45EFA0A}"/>
              </a:ext>
            </a:extLst>
          </p:cNvPr>
          <p:cNvSpPr txBox="1"/>
          <p:nvPr/>
        </p:nvSpPr>
        <p:spPr>
          <a:xfrm>
            <a:off x="251520" y="121196"/>
            <a:ext cx="8496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cs typeface="Times New Roman" panose="02020603050405020304" pitchFamily="18" charset="0"/>
              </a:rPr>
              <a:t>Taxonom</a:t>
            </a:r>
            <a:r>
              <a:rPr lang="es-ES" b="1" dirty="0">
                <a:solidFill>
                  <a:srgbClr val="FF0000"/>
                </a:solidFill>
                <a:latin typeface="Arial" panose="020B0604020202020204" pitchFamily="34" charset="0"/>
                <a:ea typeface="MS PMincho" panose="02020600040205080304" pitchFamily="18" charset="-128"/>
                <a:cs typeface="Times New Roman" panose="02020603050405020304" pitchFamily="18" charset="0"/>
              </a:rPr>
              <a:t>ía de Bloom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DDBC7A44-115E-4949-9F4D-068FEE78A2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7992" y="577305"/>
            <a:ext cx="5755640" cy="406971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2743CAE-3732-46D0-B0EE-6CDDFE0D9DB6}"/>
              </a:ext>
            </a:extLst>
          </p:cNvPr>
          <p:cNvSpPr txBox="1"/>
          <p:nvPr/>
        </p:nvSpPr>
        <p:spPr>
          <a:xfrm>
            <a:off x="3707904" y="4733797"/>
            <a:ext cx="4572000" cy="22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3060700" algn="l"/>
                <a:tab pos="5755640" algn="r"/>
              </a:tabLst>
            </a:pPr>
            <a:r>
              <a:rPr lang="es-ES" sz="800" i="1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</a:rPr>
              <a:t>Fuente</a:t>
            </a:r>
            <a:r>
              <a:rPr lang="es-ES" sz="800" i="1" u="sng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hlinkClick r:id="rId3"/>
              </a:rPr>
              <a:t>:  http://enredarteayudaaprender.blogspot.com/</a:t>
            </a:r>
            <a:endParaRPr lang="es-ES" sz="800" i="1" dirty="0">
              <a:solidFill>
                <a:srgbClr val="808080"/>
              </a:solidFill>
              <a:effectLst/>
              <a:latin typeface="Arial" panose="020B0604020202020204" pitchFamily="34" charset="0"/>
              <a:ea typeface="MS PMincho" panose="0202060004020508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1973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0A871931-0559-4796-8707-E72BE45EFA0A}"/>
              </a:ext>
            </a:extLst>
          </p:cNvPr>
          <p:cNvSpPr txBox="1"/>
          <p:nvPr/>
        </p:nvSpPr>
        <p:spPr>
          <a:xfrm>
            <a:off x="4644008" y="121196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cs typeface="Times New Roman" panose="02020603050405020304" pitchFamily="18" charset="0"/>
              </a:rPr>
              <a:t>Verbos activos</a:t>
            </a:r>
            <a:endParaRPr lang="es-ES" sz="2800" b="1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27168E-D4F9-4526-BD8B-C097EF6DA8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5225" y="121196"/>
            <a:ext cx="4584807" cy="4464496"/>
          </a:xfrm>
          <a:prstGeom prst="rect">
            <a:avLst/>
          </a:prstGeom>
        </p:spPr>
      </p:pic>
      <p:pic>
        <p:nvPicPr>
          <p:cNvPr id="8" name="Imagen 7" descr="Escala de tiempo&#10;&#10;Descripción generada automáticamente">
            <a:extLst>
              <a:ext uri="{FF2B5EF4-FFF2-40B4-BE49-F238E27FC236}">
                <a16:creationId xmlns:a16="http://schemas.microsoft.com/office/drawing/2014/main" id="{6C31B9AA-8268-4777-9E95-030EE5B28F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04048" y="1176110"/>
            <a:ext cx="3864727" cy="304954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B7B4CB3-A160-4987-8B7E-11AB859BF9AC}"/>
              </a:ext>
            </a:extLst>
          </p:cNvPr>
          <p:cNvSpPr txBox="1"/>
          <p:nvPr/>
        </p:nvSpPr>
        <p:spPr>
          <a:xfrm>
            <a:off x="2286000" y="2728219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>
                <a:effectLst/>
                <a:latin typeface="Arial" panose="020B0604020202020204" pitchFamily="34" charset="0"/>
                <a:ea typeface="MS PMincho" panose="02020600040205080304" pitchFamily="18" charset="-128"/>
                <a:cs typeface="Times New Roman" panose="02020603050405020304" pitchFamily="18" charset="0"/>
              </a:rPr>
              <a:t>Fuente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E7D2B20-8B9A-4CCC-9C7B-7331DE90C8DB}"/>
              </a:ext>
            </a:extLst>
          </p:cNvPr>
          <p:cNvSpPr txBox="1"/>
          <p:nvPr/>
        </p:nvSpPr>
        <p:spPr>
          <a:xfrm>
            <a:off x="4317080" y="4678685"/>
            <a:ext cx="4860032" cy="22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3060700" algn="l"/>
                <a:tab pos="5755640" algn="r"/>
              </a:tabLst>
            </a:pPr>
            <a:r>
              <a:rPr lang="es-ES" sz="800" i="1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</a:rPr>
              <a:t>Fuente: </a:t>
            </a:r>
            <a:r>
              <a:rPr lang="es-ES" sz="800" i="1" u="sng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hlinkClick r:id="rId4"/>
              </a:rPr>
              <a:t>https://www.teachthought.com/critical-thinking/249-blooms-taxonomy-verbs-for-critical-thinking/</a:t>
            </a:r>
            <a:endParaRPr lang="es-ES" sz="800" i="1" dirty="0">
              <a:solidFill>
                <a:srgbClr val="808080"/>
              </a:solidFill>
              <a:effectLst/>
              <a:latin typeface="Arial" panose="020B0604020202020204" pitchFamily="34" charset="0"/>
              <a:ea typeface="MS PMincho" panose="02020600040205080304" pitchFamily="18" charset="-128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1FCD0B9-DD20-4EC3-B7FD-FDE49A7CE17D}"/>
              </a:ext>
            </a:extLst>
          </p:cNvPr>
          <p:cNvSpPr txBox="1"/>
          <p:nvPr/>
        </p:nvSpPr>
        <p:spPr>
          <a:xfrm>
            <a:off x="250688" y="4678685"/>
            <a:ext cx="4590288" cy="22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3060700" algn="l"/>
                <a:tab pos="5755640" algn="r"/>
              </a:tabLst>
            </a:pPr>
            <a:r>
              <a:rPr lang="es-ES" sz="800" i="1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</a:rPr>
              <a:t>Fuente: </a:t>
            </a:r>
            <a:r>
              <a:rPr lang="es-ES" sz="800" i="1" u="sng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hlinkClick r:id="rId5"/>
              </a:rPr>
              <a:t>https://www.teachthought.com/technology/the-padagogy-wheel/</a:t>
            </a:r>
            <a:endParaRPr lang="es-ES" sz="800" i="1" dirty="0">
              <a:solidFill>
                <a:srgbClr val="808080"/>
              </a:solidFill>
              <a:effectLst/>
              <a:latin typeface="Arial" panose="020B0604020202020204" pitchFamily="34" charset="0"/>
              <a:ea typeface="MS PMincho" panose="0202060004020508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167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51FCD0B9-DD20-4EC3-B7FD-FDE49A7CE17D}"/>
              </a:ext>
            </a:extLst>
          </p:cNvPr>
          <p:cNvSpPr txBox="1"/>
          <p:nvPr/>
        </p:nvSpPr>
        <p:spPr>
          <a:xfrm>
            <a:off x="391944" y="4774378"/>
            <a:ext cx="4590288" cy="22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3060700" algn="l"/>
                <a:tab pos="5755640" algn="r"/>
              </a:tabLst>
            </a:pPr>
            <a:r>
              <a:rPr lang="es-ES" sz="800" i="1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</a:rPr>
              <a:t>Fuente: </a:t>
            </a:r>
            <a:r>
              <a:rPr lang="es-ES" sz="800" i="1" u="sng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hlinkClick r:id="rId3"/>
              </a:rPr>
              <a:t>https://www.teachthought.com/technology/the-padagogy-wheel/</a:t>
            </a:r>
            <a:endParaRPr lang="es-ES" sz="800" i="1" dirty="0">
              <a:solidFill>
                <a:srgbClr val="808080"/>
              </a:solidFill>
              <a:effectLst/>
              <a:latin typeface="Arial" panose="020B0604020202020204" pitchFamily="34" charset="0"/>
              <a:ea typeface="MS PMincho" panose="02020600040205080304" pitchFamily="18" charset="-128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142A1E8-9AE6-45D4-8B2B-A1623ABBBF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9432" y="121196"/>
            <a:ext cx="4731544" cy="466841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1E9997E-40F8-4FD5-AD95-86E9DA33FB69}"/>
              </a:ext>
            </a:extLst>
          </p:cNvPr>
          <p:cNvSpPr txBox="1"/>
          <p:nvPr/>
        </p:nvSpPr>
        <p:spPr>
          <a:xfrm>
            <a:off x="6012160" y="193204"/>
            <a:ext cx="4572000" cy="431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spcBef>
                <a:spcPts val="1200"/>
              </a:spcBef>
              <a:buClr>
                <a:srgbClr val="C00000"/>
              </a:buClr>
              <a:buSzPts val="1600"/>
              <a:buFont typeface="Symbol" panose="05050102010706020507" pitchFamily="18" charset="2"/>
              <a:buChar char=""/>
            </a:pPr>
            <a:r>
              <a:rPr lang="es-ES_tradnl" sz="1000" u="sng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5"/>
              </a:rPr>
              <a:t>La Rueda </a:t>
            </a:r>
            <a:r>
              <a:rPr lang="es-ES_tradnl" sz="1000" u="sng" spc="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5"/>
              </a:rPr>
              <a:t>Padagogy</a:t>
            </a:r>
            <a:r>
              <a:rPr lang="es-ES_tradnl" sz="1000" u="sng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5"/>
              </a:rPr>
              <a:t> SPA V5.0 Android</a:t>
            </a:r>
            <a:endParaRPr lang="es-ES" sz="1000" spc="5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200"/>
              </a:spcAft>
              <a:buClr>
                <a:srgbClr val="C00000"/>
              </a:buClr>
              <a:buSzPts val="1600"/>
              <a:buFont typeface="Symbol" panose="05050102010706020507" pitchFamily="18" charset="2"/>
              <a:buChar char=""/>
            </a:pPr>
            <a:r>
              <a:rPr lang="es-ES_tradnl" sz="1000" u="sng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6"/>
              </a:rPr>
              <a:t>La Rueda </a:t>
            </a:r>
            <a:r>
              <a:rPr lang="es-ES_tradnl" sz="1000" u="sng" spc="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6"/>
              </a:rPr>
              <a:t>Padagogy</a:t>
            </a:r>
            <a:r>
              <a:rPr lang="es-ES_tradnl" sz="1000" u="sng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6"/>
              </a:rPr>
              <a:t> SPA V5.0 Apple iOS</a:t>
            </a:r>
            <a:endParaRPr lang="es-ES" sz="1000" spc="5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Elementos multimedia en línea 2" title="EDTECH INTEGRATION: Why Teachers Should use the Padagogy Wheel">
            <a:hlinkClick r:id="" action="ppaction://media"/>
            <a:extLst>
              <a:ext uri="{FF2B5EF4-FFF2-40B4-BE49-F238E27FC236}">
                <a16:creationId xmlns:a16="http://schemas.microsoft.com/office/drawing/2014/main" id="{C551A63B-2814-4C53-93E3-9F0097F7064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4876016" y="1290324"/>
            <a:ext cx="4124176" cy="23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0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323528" y="193204"/>
            <a:ext cx="8820472" cy="1514734"/>
          </a:xfrm>
        </p:spPr>
        <p:txBody>
          <a:bodyPr/>
          <a:lstStyle/>
          <a:p>
            <a:r>
              <a:rPr lang="es-ES" sz="3600" dirty="0"/>
              <a:t>Recursos Educativos Abiertos (</a:t>
            </a:r>
            <a:r>
              <a:rPr lang="es-ES" sz="3600" dirty="0" err="1"/>
              <a:t>REAs</a:t>
            </a:r>
            <a:r>
              <a:rPr lang="es-ES" sz="3600" dirty="0"/>
              <a:t>) para dispositivos móviles.	</a:t>
            </a:r>
          </a:p>
          <a:p>
            <a:r>
              <a:rPr lang="es-ES" sz="3600" dirty="0"/>
              <a:t>							Contenidos</a:t>
            </a:r>
          </a:p>
          <a:p>
            <a:pPr algn="ctr">
              <a:lnSpc>
                <a:spcPts val="6200"/>
              </a:lnSpc>
            </a:pPr>
            <a:endParaRPr lang="es-ES_tradnl" sz="36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563888" y="2322086"/>
            <a:ext cx="5256584" cy="18933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Formato</a:t>
            </a:r>
          </a:p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Accesibilidad e inclusión</a:t>
            </a:r>
          </a:p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Diseño </a:t>
            </a:r>
            <a:r>
              <a:rPr lang="es-ES" sz="1600" i="1" dirty="0" err="1"/>
              <a:t>Resposive</a:t>
            </a:r>
            <a:endParaRPr lang="es-ES" sz="1600" i="1" dirty="0"/>
          </a:p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Herramienta recomendada: </a:t>
            </a:r>
            <a:r>
              <a:rPr lang="es-ES" sz="1600" b="1" i="1" dirty="0"/>
              <a:t>exe-</a:t>
            </a:r>
            <a:r>
              <a:rPr lang="es-ES" sz="1600" b="1" i="1" dirty="0" err="1"/>
              <a:t>learning</a:t>
            </a:r>
            <a:r>
              <a:rPr lang="es-ES" sz="1600" dirty="0"/>
              <a:t>	</a:t>
            </a:r>
          </a:p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917339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450839522"/>
              </p:ext>
            </p:extLst>
          </p:nvPr>
        </p:nvGraphicFramePr>
        <p:xfrm>
          <a:off x="969746" y="877500"/>
          <a:ext cx="7553514" cy="382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ítulo 2"/>
          <p:cNvSpPr txBox="1">
            <a:spLocks/>
          </p:cNvSpPr>
          <p:nvPr/>
        </p:nvSpPr>
        <p:spPr>
          <a:xfrm>
            <a:off x="917890" y="177441"/>
            <a:ext cx="8123396" cy="7491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sz="3200" dirty="0">
                <a:solidFill>
                  <a:schemeClr val="bg1">
                    <a:lumMod val="50000"/>
                  </a:schemeClr>
                </a:solidFill>
              </a:rPr>
              <a:t>Objetivos de la unidad</a:t>
            </a:r>
          </a:p>
        </p:txBody>
      </p:sp>
      <p:cxnSp>
        <p:nvCxnSpPr>
          <p:cNvPr id="10" name="Conector recto 9"/>
          <p:cNvCxnSpPr/>
          <p:nvPr/>
        </p:nvCxnSpPr>
        <p:spPr>
          <a:xfrm flipV="1">
            <a:off x="1012122" y="677075"/>
            <a:ext cx="7468763" cy="279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924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Tabla&#10;&#10;Descripción generada automáticamente">
            <a:extLst>
              <a:ext uri="{FF2B5EF4-FFF2-40B4-BE49-F238E27FC236}">
                <a16:creationId xmlns:a16="http://schemas.microsoft.com/office/drawing/2014/main" id="{8107B1EB-C67F-442D-9C23-090D22BF2B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84" y="0"/>
            <a:ext cx="913141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93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0199D84-293F-4925-A59D-CF94ABCEDC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5156976"/>
              </p:ext>
            </p:extLst>
          </p:nvPr>
        </p:nvGraphicFramePr>
        <p:xfrm>
          <a:off x="1259632" y="0"/>
          <a:ext cx="7608168" cy="4945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5873837D-9747-4BC8-9DDC-2EBEAB96ED6E}"/>
              </a:ext>
            </a:extLst>
          </p:cNvPr>
          <p:cNvSpPr txBox="1"/>
          <p:nvPr/>
        </p:nvSpPr>
        <p:spPr>
          <a:xfrm>
            <a:off x="253776" y="221125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cs typeface="Times New Roman" panose="02020603050405020304" pitchFamily="18" charset="0"/>
              </a:rPr>
              <a:t>Formato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947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0199D84-293F-4925-A59D-CF94ABCEDC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5805183"/>
              </p:ext>
            </p:extLst>
          </p:nvPr>
        </p:nvGraphicFramePr>
        <p:xfrm>
          <a:off x="395536" y="265212"/>
          <a:ext cx="847226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1952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title="Generando Documentos de Texto Accesibles">
            <a:hlinkClick r:id="" action="ppaction://media"/>
            <a:extLst>
              <a:ext uri="{FF2B5EF4-FFF2-40B4-BE49-F238E27FC236}">
                <a16:creationId xmlns:a16="http://schemas.microsoft.com/office/drawing/2014/main" id="{D9CB4B65-46E6-47FE-83CE-80486B7F24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00796" y="1129308"/>
            <a:ext cx="4942408" cy="3490782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BCF775A-D9B1-4BCA-B010-6B7E7FFD5468}"/>
              </a:ext>
            </a:extLst>
          </p:cNvPr>
          <p:cNvSpPr txBox="1"/>
          <p:nvPr/>
        </p:nvSpPr>
        <p:spPr>
          <a:xfrm>
            <a:off x="1979712" y="337220"/>
            <a:ext cx="5454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Generando Documentos de Texto Accesibles</a:t>
            </a:r>
          </a:p>
        </p:txBody>
      </p:sp>
    </p:spTree>
    <p:extLst>
      <p:ext uri="{BB962C8B-B14F-4D97-AF65-F5344CB8AC3E}">
        <p14:creationId xmlns:p14="http://schemas.microsoft.com/office/powerpoint/2010/main" val="241977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7ECD5CA3-B5B2-46DD-A347-046668FE6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01774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BCF775A-D9B1-4BCA-B010-6B7E7FFD5468}"/>
              </a:ext>
            </a:extLst>
          </p:cNvPr>
          <p:cNvSpPr txBox="1"/>
          <p:nvPr/>
        </p:nvSpPr>
        <p:spPr>
          <a:xfrm>
            <a:off x="-747464" y="1417340"/>
            <a:ext cx="5454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Diseño </a:t>
            </a:r>
            <a:r>
              <a:rPr lang="es-ES" b="1" i="1" dirty="0" err="1">
                <a:solidFill>
                  <a:srgbClr val="FF0000"/>
                </a:solidFill>
              </a:rPr>
              <a:t>Responsive</a:t>
            </a:r>
            <a:endParaRPr lang="es-E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696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75E47DB-89DE-4C17-80FE-FB9AF0B3DE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66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518328" y="1529182"/>
            <a:ext cx="647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tx2">
                    <a:lumMod val="75000"/>
                    <a:lumOff val="25000"/>
                  </a:schemeClr>
                </a:solidFill>
                <a:ea typeface="Roboto" pitchFamily="2" charset="0"/>
              </a:rPr>
              <a:t>Muchas gracias por vuestra atención</a:t>
            </a:r>
            <a:endParaRPr lang="es-ES_tradnl" sz="5400" dirty="0">
              <a:solidFill>
                <a:schemeClr val="tx2">
                  <a:lumMod val="75000"/>
                  <a:lumOff val="25000"/>
                </a:schemeClr>
              </a:solidFill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468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G_0895web2_RE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7" b="4935"/>
          <a:stretch/>
        </p:blipFill>
        <p:spPr>
          <a:xfrm>
            <a:off x="0" y="-1"/>
            <a:ext cx="9144000" cy="454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76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457200" y="207813"/>
            <a:ext cx="8123396" cy="749118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>
                    <a:lumMod val="50000"/>
                  </a:schemeClr>
                </a:solidFill>
              </a:rPr>
              <a:t>Introducción</a:t>
            </a:r>
            <a:endParaRPr lang="es-ES_tradnl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051978" y="1139973"/>
            <a:ext cx="333644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1400" b="1" i="1" dirty="0"/>
              <a:t> </a:t>
            </a:r>
            <a:r>
              <a:rPr lang="es-ES" sz="1400" dirty="0"/>
              <a:t>A lo largo de esta unidad descubriremos el potencial educativo que tienen las Apps y las posibilidades que nos ofrecen para infusionar el </a:t>
            </a:r>
            <a:r>
              <a:rPr lang="es-ES" sz="1400" i="1" dirty="0"/>
              <a:t>m-</a:t>
            </a:r>
            <a:r>
              <a:rPr lang="es-ES" sz="1400" i="1" dirty="0" err="1"/>
              <a:t>learning</a:t>
            </a:r>
            <a:r>
              <a:rPr lang="es-ES" sz="1400" dirty="0"/>
              <a:t> en nuestras propuestas didácticas.</a:t>
            </a:r>
          </a:p>
          <a:p>
            <a:pPr algn="just"/>
            <a:endParaRPr lang="es-ES" sz="1400" dirty="0"/>
          </a:p>
          <a:p>
            <a:pPr algn="just"/>
            <a:r>
              <a:rPr lang="es-ES" sz="1400" dirty="0"/>
              <a:t> Para ello, en primer lugar, es necesario conocer esta realidad que está al alcance de gran parte de nuestro alumnado gracias a la consolidación del uso de los dispositivos móviles en una amplia mayoría de las familias de nuestro país</a:t>
            </a:r>
            <a:endParaRPr lang="es-ES_tradnl" sz="1400" dirty="0"/>
          </a:p>
        </p:txBody>
      </p:sp>
      <p:pic>
        <p:nvPicPr>
          <p:cNvPr id="5" name="Elementos multimedia en línea 4" title="iPhone 3g Commercial &quot;There's An App For That&quot; 2009">
            <a:hlinkClick r:id="" action="ppaction://media"/>
            <a:extLst>
              <a:ext uri="{FF2B5EF4-FFF2-40B4-BE49-F238E27FC236}">
                <a16:creationId xmlns:a16="http://schemas.microsoft.com/office/drawing/2014/main" id="{208D5E1E-70A9-43CA-9A05-541E0599CCB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9552" y="1507809"/>
            <a:ext cx="4233297" cy="239181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B72C043-ABBA-4474-9496-2632270FACFF}"/>
              </a:ext>
            </a:extLst>
          </p:cNvPr>
          <p:cNvSpPr txBox="1"/>
          <p:nvPr/>
        </p:nvSpPr>
        <p:spPr>
          <a:xfrm>
            <a:off x="539552" y="4009628"/>
            <a:ext cx="42332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i="1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</a:rPr>
              <a:t>Fuente: </a:t>
            </a:r>
            <a:r>
              <a:rPr lang="es-ES" sz="600" i="1" u="sng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hlinkClick r:id="rId4"/>
              </a:rPr>
              <a:t>https://www.youtube.com/watch?v=szrsfeyLzyg&amp;feature=emb_logo</a:t>
            </a:r>
            <a:endParaRPr lang="es-ES" sz="600" i="1" dirty="0">
              <a:solidFill>
                <a:srgbClr val="808080"/>
              </a:solidFill>
              <a:effectLst/>
              <a:latin typeface="Arial" panose="020B0604020202020204" pitchFamily="34" charset="0"/>
              <a:ea typeface="MS PMincho" panose="02020600040205080304" pitchFamily="18" charset="-128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439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323528" y="193204"/>
            <a:ext cx="8820472" cy="1514734"/>
          </a:xfrm>
        </p:spPr>
        <p:txBody>
          <a:bodyPr/>
          <a:lstStyle/>
          <a:p>
            <a:r>
              <a:rPr lang="es-ES" sz="3600" dirty="0"/>
              <a:t>Dispositivos, conectividad y Apps en cifras</a:t>
            </a:r>
          </a:p>
          <a:p>
            <a:r>
              <a:rPr lang="es-ES" sz="3600" dirty="0"/>
              <a:t>							Contenidos</a:t>
            </a:r>
          </a:p>
          <a:p>
            <a:pPr algn="ctr">
              <a:lnSpc>
                <a:spcPts val="6200"/>
              </a:lnSpc>
            </a:pPr>
            <a:endParaRPr lang="es-ES_tradnl" sz="3600" dirty="0"/>
          </a:p>
        </p:txBody>
      </p:sp>
      <p:sp>
        <p:nvSpPr>
          <p:cNvPr id="5" name="CuadroTexto 4"/>
          <p:cNvSpPr txBox="1"/>
          <p:nvPr/>
        </p:nvSpPr>
        <p:spPr>
          <a:xfrm>
            <a:off x="3563888" y="2322086"/>
            <a:ext cx="5256584" cy="7853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»"/>
            </a:pPr>
            <a:r>
              <a:rPr lang="es-ES" sz="1600" dirty="0"/>
              <a:t>Estado actual del uso de móviles y de Apps en España</a:t>
            </a:r>
          </a:p>
        </p:txBody>
      </p:sp>
    </p:spTree>
    <p:extLst>
      <p:ext uri="{BB962C8B-B14F-4D97-AF65-F5344CB8AC3E}">
        <p14:creationId xmlns:p14="http://schemas.microsoft.com/office/powerpoint/2010/main" val="230280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Imagen 1">
            <a:extLst>
              <a:ext uri="{FF2B5EF4-FFF2-40B4-BE49-F238E27FC236}">
                <a16:creationId xmlns:a16="http://schemas.microsoft.com/office/drawing/2014/main" id="{1540DE06-9ADB-44BF-B74C-337964674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2998"/>
            <a:ext cx="7488832" cy="462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DEB53A9-EFC0-45B2-902D-0812D1F16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457" y="470772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60700" algn="l"/>
                <a:tab pos="5756275" algn="r"/>
              </a:tabLst>
            </a:pPr>
            <a:r>
              <a:rPr kumimoji="0" lang="es-ES" altLang="es-E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Fuente:  </a:t>
            </a:r>
            <a:r>
              <a:rPr kumimoji="0" lang="es-ES" altLang="es-E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  <a:hlinkClick r:id="rId3"/>
              </a:rPr>
              <a:t>https://mktefa.ditrendia.es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84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Imagen 16">
            <a:extLst>
              <a:ext uri="{FF2B5EF4-FFF2-40B4-BE49-F238E27FC236}">
                <a16:creationId xmlns:a16="http://schemas.microsoft.com/office/drawing/2014/main" id="{229CE00D-C491-4630-85FE-37E0DFA5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7220"/>
            <a:ext cx="8382233" cy="415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4D0F5B7A-1D18-4A90-9DD4-84405BD85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4800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060700" algn="l"/>
                <a:tab pos="57562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60700" algn="l"/>
                <a:tab pos="5756275" algn="r"/>
              </a:tabLst>
            </a:pPr>
            <a:r>
              <a:rPr kumimoji="0" lang="es-ES" altLang="es-E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</a:rPr>
              <a:t>Fuente:  </a:t>
            </a:r>
            <a:r>
              <a:rPr kumimoji="0" lang="es-ES" altLang="es-ES" sz="8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cs typeface="Arial" panose="020B0604020202020204" pitchFamily="34" charset="0"/>
                <a:hlinkClick r:id="rId3"/>
              </a:rPr>
              <a:t>https://www.qustodio.com/es/blog/2020/11/covid-kids-study-centennials/</a:t>
            </a:r>
            <a:endParaRPr kumimoji="0" lang="es-ES" altLang="es-E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60700" algn="l"/>
                <a:tab pos="5756275" algn="r"/>
              </a:tabLst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845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E679E8C-B19A-4B35-AF47-8A610414F3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2539" y="226292"/>
            <a:ext cx="8298922" cy="460851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51D73E7-6DC3-4D0C-89D9-444357D60A19}"/>
              </a:ext>
            </a:extLst>
          </p:cNvPr>
          <p:cNvSpPr txBox="1"/>
          <p:nvPr/>
        </p:nvSpPr>
        <p:spPr>
          <a:xfrm>
            <a:off x="283403" y="4834804"/>
            <a:ext cx="4622800" cy="22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3060700" algn="l"/>
                <a:tab pos="5755640" algn="r"/>
              </a:tabLst>
            </a:pPr>
            <a:r>
              <a:rPr lang="es-ES" sz="800" i="1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</a:rPr>
              <a:t>Fuente:  </a:t>
            </a:r>
            <a:r>
              <a:rPr lang="es-ES" sz="800" i="1" u="sng" dirty="0">
                <a:solidFill>
                  <a:srgbClr val="808080"/>
                </a:solidFill>
                <a:effectLst/>
                <a:latin typeface="Arial" panose="020B0604020202020204" pitchFamily="34" charset="0"/>
                <a:ea typeface="MS PMincho" panose="02020600040205080304" pitchFamily="18" charset="-128"/>
                <a:hlinkClick r:id="rId3"/>
              </a:rPr>
              <a:t>https://iabspain.es/publicacion/todos/2020/</a:t>
            </a:r>
            <a:endParaRPr lang="es-ES" sz="800" i="1" dirty="0">
              <a:solidFill>
                <a:srgbClr val="808080"/>
              </a:solidFill>
              <a:effectLst/>
              <a:latin typeface="Arial" panose="020B0604020202020204" pitchFamily="34" charset="0"/>
              <a:ea typeface="MS PMincho" panose="020206000402050803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100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371A741-E3C5-4FEF-B193-9EB4091CAAE4}"/>
              </a:ext>
            </a:extLst>
          </p:cNvPr>
          <p:cNvSpPr txBox="1"/>
          <p:nvPr/>
        </p:nvSpPr>
        <p:spPr>
          <a:xfrm>
            <a:off x="395536" y="985292"/>
            <a:ext cx="352839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A nivel general, existen múltiples plataformas que permiten descubrir nuevas aplicaciones. 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La </a:t>
            </a:r>
            <a:r>
              <a:rPr lang="es-ES" b="1" dirty="0"/>
              <a:t>plataforma App Annie </a:t>
            </a:r>
            <a:r>
              <a:rPr lang="es-ES" dirty="0"/>
              <a:t>además, permite acceder a datos y analítica sobre las aplicaciones más descargadas por los usuarios en diferentes países y tanto para </a:t>
            </a:r>
            <a:r>
              <a:rPr lang="es-ES" dirty="0">
                <a:solidFill>
                  <a:srgbClr val="FF0000"/>
                </a:solidFill>
              </a:rPr>
              <a:t>Android</a:t>
            </a:r>
            <a:r>
              <a:rPr lang="es-ES" dirty="0"/>
              <a:t> como para </a:t>
            </a:r>
            <a:r>
              <a:rPr lang="es-ES" dirty="0">
                <a:solidFill>
                  <a:srgbClr val="FF0000"/>
                </a:solidFill>
              </a:rPr>
              <a:t>iOS</a:t>
            </a:r>
            <a:r>
              <a:rPr lang="es-ES" dirty="0"/>
              <a:t>. </a:t>
            </a:r>
          </a:p>
        </p:txBody>
      </p:sp>
      <p:pic>
        <p:nvPicPr>
          <p:cNvPr id="11" name="Marcador de posición de imagen 10" descr="Forma&#10;&#10;Descripción generada automáticamente">
            <a:extLst>
              <a:ext uri="{FF2B5EF4-FFF2-40B4-BE49-F238E27FC236}">
                <a16:creationId xmlns:a16="http://schemas.microsoft.com/office/drawing/2014/main" id="{90601B47-65F7-46F9-80C3-57D008CAC27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4329" r="4329"/>
          <a:stretch>
            <a:fillRect/>
          </a:stretch>
        </p:blipFill>
        <p:spPr>
          <a:xfrm>
            <a:off x="5124480" y="625252"/>
            <a:ext cx="3288784" cy="3468622"/>
          </a:xfrm>
        </p:spPr>
      </p:pic>
    </p:spTree>
    <p:extLst>
      <p:ext uri="{BB962C8B-B14F-4D97-AF65-F5344CB8AC3E}">
        <p14:creationId xmlns:p14="http://schemas.microsoft.com/office/powerpoint/2010/main" val="504508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D87ACCFC-AC42-42DC-A8E7-20FDBAD2D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92" y="121196"/>
            <a:ext cx="7377629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6040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_Nebrija AL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FBFC737D-141E-6247-BE1E-2978D7BCD998}" vid="{6D89DC61-2D92-2C44-9AC7-449CC09BA2B1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lantilla UNIV N">
  <a:themeElements>
    <a:clrScheme name="Nebrija">
      <a:dk1>
        <a:sysClr val="windowText" lastClr="000000"/>
      </a:dk1>
      <a:lt1>
        <a:sysClr val="window" lastClr="FFFFFF"/>
      </a:lt1>
      <a:dk2>
        <a:srgbClr val="4C0D1A"/>
      </a:dk2>
      <a:lt2>
        <a:srgbClr val="BFBFBF"/>
      </a:lt2>
      <a:accent1>
        <a:srgbClr val="C2002F"/>
      </a:accent1>
      <a:accent2>
        <a:srgbClr val="54C9E8"/>
      </a:accent2>
      <a:accent3>
        <a:srgbClr val="4E748B"/>
      </a:accent3>
      <a:accent4>
        <a:srgbClr val="DA8830"/>
      </a:accent4>
      <a:accent5>
        <a:srgbClr val="954B2E"/>
      </a:accent5>
      <a:accent6>
        <a:srgbClr val="5DB675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FBFC737D-141E-6247-BE1E-2978D7BCD998}" vid="{115E5572-E0D0-754A-8ED8-01447BE75442}"/>
    </a:ext>
  </a:extLst>
</a:theme>
</file>

<file path=ppt/theme/theme4.xml><?xml version="1.0" encoding="utf-8"?>
<a:theme xmlns:a="http://schemas.openxmlformats.org/drawingml/2006/main" name="1_Plantilla_Nebrija AL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1" id="{FBFC737D-141E-6247-BE1E-2978D7BCD998}" vid="{6D89DC61-2D92-2C44-9AC7-449CC09BA2B1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purl.org/dc/dcmitype/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UNIV N</Template>
  <TotalTime>12090</TotalTime>
  <Words>836</Words>
  <Application>Microsoft Office PowerPoint</Application>
  <PresentationFormat>Presentación en pantalla (16:10)</PresentationFormat>
  <Paragraphs>82</Paragraphs>
  <Slides>27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27</vt:i4>
      </vt:variant>
    </vt:vector>
  </HeadingPairs>
  <TitlesOfParts>
    <vt:vector size="39" baseType="lpstr">
      <vt:lpstr>Arial</vt:lpstr>
      <vt:lpstr>Arial Black</vt:lpstr>
      <vt:lpstr>Bahnschrift SemiBold</vt:lpstr>
      <vt:lpstr>Calibri</vt:lpstr>
      <vt:lpstr>Roboto Light</vt:lpstr>
      <vt:lpstr>Roboto Thin</vt:lpstr>
      <vt:lpstr>Symbol</vt:lpstr>
      <vt:lpstr>Wingdings</vt:lpstr>
      <vt:lpstr>Plantilla_Nebrija ALB</vt:lpstr>
      <vt:lpstr>Diseño personalizado</vt:lpstr>
      <vt:lpstr>Plantilla UNIV N</vt:lpstr>
      <vt:lpstr>1_Plantilla_Nebrija ALB</vt:lpstr>
      <vt:lpstr>Presentación de PowerPoint</vt:lpstr>
      <vt:lpstr>Presentación de PowerPoint</vt:lpstr>
      <vt:lpstr>Introducción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charo fdez</cp:lastModifiedBy>
  <cp:revision>455</cp:revision>
  <dcterms:created xsi:type="dcterms:W3CDTF">2017-05-18T15:43:14Z</dcterms:created>
  <dcterms:modified xsi:type="dcterms:W3CDTF">2021-04-09T14:26:30Z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